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189D69-E734-4E20-9762-39ED4E1EA702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6FDBE1BC-650A-4431-96AC-11E1584D2CC8}">
      <dgm:prSet phldrT="[Metin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FEN LİSELERİ</a:t>
          </a:r>
          <a:endParaRPr lang="tr-TR" dirty="0"/>
        </a:p>
      </dgm:t>
    </dgm:pt>
    <dgm:pt modelId="{40F933B5-C51A-4F16-8D0A-A09E33B3A8F1}" type="parTrans" cxnId="{6BCF364D-F04B-41E8-B992-38CFCB878EA6}">
      <dgm:prSet/>
      <dgm:spPr/>
      <dgm:t>
        <a:bodyPr/>
        <a:lstStyle/>
        <a:p>
          <a:endParaRPr lang="tr-TR"/>
        </a:p>
      </dgm:t>
    </dgm:pt>
    <dgm:pt modelId="{A3F9C904-B33D-4926-A757-9636068122E9}" type="sibTrans" cxnId="{6BCF364D-F04B-41E8-B992-38CFCB878EA6}">
      <dgm:prSet/>
      <dgm:spPr/>
      <dgm:t>
        <a:bodyPr/>
        <a:lstStyle/>
        <a:p>
          <a:endParaRPr lang="tr-TR"/>
        </a:p>
      </dgm:t>
    </dgm:pt>
    <dgm:pt modelId="{88FE8C13-3A26-4B35-88B5-7302448E2510}">
      <dgm:prSet phldrT="[Metin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SOSYAL BİLİMLER LİSELERİ</a:t>
          </a:r>
          <a:endParaRPr lang="tr-TR" dirty="0"/>
        </a:p>
      </dgm:t>
    </dgm:pt>
    <dgm:pt modelId="{A795A28C-FF45-4F40-9C0F-9A78DA354772}" type="parTrans" cxnId="{84104D63-41CB-461F-8E66-760A383989D4}">
      <dgm:prSet/>
      <dgm:spPr/>
      <dgm:t>
        <a:bodyPr/>
        <a:lstStyle/>
        <a:p>
          <a:endParaRPr lang="tr-TR"/>
        </a:p>
      </dgm:t>
    </dgm:pt>
    <dgm:pt modelId="{2DD9A8EF-3BAF-4025-8875-1658748F7901}" type="sibTrans" cxnId="{84104D63-41CB-461F-8E66-760A383989D4}">
      <dgm:prSet/>
      <dgm:spPr/>
      <dgm:t>
        <a:bodyPr/>
        <a:lstStyle/>
        <a:p>
          <a:endParaRPr lang="tr-TR"/>
        </a:p>
      </dgm:t>
    </dgm:pt>
    <dgm:pt modelId="{DF264068-B1C5-46B5-B621-02B92518DAC9}">
      <dgm:prSet phldrT="[Metin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PROJE OKULLARI </a:t>
          </a:r>
          <a:endParaRPr lang="tr-TR" dirty="0"/>
        </a:p>
      </dgm:t>
    </dgm:pt>
    <dgm:pt modelId="{AE0D61FF-4A15-4DC0-86F3-ADB50E670942}" type="parTrans" cxnId="{549AE215-77CE-46DF-A2ED-3788B215FFED}">
      <dgm:prSet/>
      <dgm:spPr/>
      <dgm:t>
        <a:bodyPr/>
        <a:lstStyle/>
        <a:p>
          <a:endParaRPr lang="tr-TR"/>
        </a:p>
      </dgm:t>
    </dgm:pt>
    <dgm:pt modelId="{79FAEDFE-B800-48F3-BAF6-2361F46A1A9A}" type="sibTrans" cxnId="{549AE215-77CE-46DF-A2ED-3788B215FFED}">
      <dgm:prSet/>
      <dgm:spPr/>
      <dgm:t>
        <a:bodyPr/>
        <a:lstStyle/>
        <a:p>
          <a:endParaRPr lang="tr-TR"/>
        </a:p>
      </dgm:t>
    </dgm:pt>
    <dgm:pt modelId="{E788D88E-BEF0-4F6C-9925-FA68890F02BF}" type="pres">
      <dgm:prSet presAssocID="{91189D69-E734-4E20-9762-39ED4E1EA702}" presName="CompostProcess" presStyleCnt="0">
        <dgm:presLayoutVars>
          <dgm:dir/>
          <dgm:resizeHandles val="exact"/>
        </dgm:presLayoutVars>
      </dgm:prSet>
      <dgm:spPr/>
    </dgm:pt>
    <dgm:pt modelId="{035B56BA-1399-4C6F-A6F7-10B6D57324C0}" type="pres">
      <dgm:prSet presAssocID="{91189D69-E734-4E20-9762-39ED4E1EA702}" presName="arrow" presStyleLbl="bgShp" presStyleIdx="0" presStyleCnt="1" custScaleX="117647" custLinFactNeighborY="-1695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04BE7265-D241-430A-9C61-16E15690BD96}" type="pres">
      <dgm:prSet presAssocID="{91189D69-E734-4E20-9762-39ED4E1EA702}" presName="linearProcess" presStyleCnt="0"/>
      <dgm:spPr/>
    </dgm:pt>
    <dgm:pt modelId="{A3E7805D-85C9-49DC-AF23-479ED98BF9DF}" type="pres">
      <dgm:prSet presAssocID="{6FDBE1BC-650A-4431-96AC-11E1584D2CC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EF6BB7-7CD2-4ECB-A83D-297B4E05E4FA}" type="pres">
      <dgm:prSet presAssocID="{A3F9C904-B33D-4926-A757-9636068122E9}" presName="sibTrans" presStyleCnt="0"/>
      <dgm:spPr/>
    </dgm:pt>
    <dgm:pt modelId="{D42539CF-3BAF-4BC6-AC39-04D1D36EF56E}" type="pres">
      <dgm:prSet presAssocID="{88FE8C13-3A26-4B35-88B5-7302448E251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847F9F-A9ED-4192-B878-235C53D63014}" type="pres">
      <dgm:prSet presAssocID="{2DD9A8EF-3BAF-4025-8875-1658748F7901}" presName="sibTrans" presStyleCnt="0"/>
      <dgm:spPr/>
    </dgm:pt>
    <dgm:pt modelId="{F4577F12-4338-45C0-860D-AB6F00784154}" type="pres">
      <dgm:prSet presAssocID="{DF264068-B1C5-46B5-B621-02B92518DAC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BCF364D-F04B-41E8-B992-38CFCB878EA6}" srcId="{91189D69-E734-4E20-9762-39ED4E1EA702}" destId="{6FDBE1BC-650A-4431-96AC-11E1584D2CC8}" srcOrd="0" destOrd="0" parTransId="{40F933B5-C51A-4F16-8D0A-A09E33B3A8F1}" sibTransId="{A3F9C904-B33D-4926-A757-9636068122E9}"/>
    <dgm:cxn modelId="{549AE215-77CE-46DF-A2ED-3788B215FFED}" srcId="{91189D69-E734-4E20-9762-39ED4E1EA702}" destId="{DF264068-B1C5-46B5-B621-02B92518DAC9}" srcOrd="2" destOrd="0" parTransId="{AE0D61FF-4A15-4DC0-86F3-ADB50E670942}" sibTransId="{79FAEDFE-B800-48F3-BAF6-2361F46A1A9A}"/>
    <dgm:cxn modelId="{B2030105-B58B-4FAA-BF0A-AE504D1E086C}" type="presOf" srcId="{6FDBE1BC-650A-4431-96AC-11E1584D2CC8}" destId="{A3E7805D-85C9-49DC-AF23-479ED98BF9DF}" srcOrd="0" destOrd="0" presId="urn:microsoft.com/office/officeart/2005/8/layout/hProcess9"/>
    <dgm:cxn modelId="{84104D63-41CB-461F-8E66-760A383989D4}" srcId="{91189D69-E734-4E20-9762-39ED4E1EA702}" destId="{88FE8C13-3A26-4B35-88B5-7302448E2510}" srcOrd="1" destOrd="0" parTransId="{A795A28C-FF45-4F40-9C0F-9A78DA354772}" sibTransId="{2DD9A8EF-3BAF-4025-8875-1658748F7901}"/>
    <dgm:cxn modelId="{B621E96A-72E9-476E-B01B-CABF498C95E4}" type="presOf" srcId="{91189D69-E734-4E20-9762-39ED4E1EA702}" destId="{E788D88E-BEF0-4F6C-9925-FA68890F02BF}" srcOrd="0" destOrd="0" presId="urn:microsoft.com/office/officeart/2005/8/layout/hProcess9"/>
    <dgm:cxn modelId="{125D5B62-7C94-42CA-9825-F236641E5434}" type="presOf" srcId="{DF264068-B1C5-46B5-B621-02B92518DAC9}" destId="{F4577F12-4338-45C0-860D-AB6F00784154}" srcOrd="0" destOrd="0" presId="urn:microsoft.com/office/officeart/2005/8/layout/hProcess9"/>
    <dgm:cxn modelId="{0C492159-FE5B-43F7-930A-7F3FA1F5ADFC}" type="presOf" srcId="{88FE8C13-3A26-4B35-88B5-7302448E2510}" destId="{D42539CF-3BAF-4BC6-AC39-04D1D36EF56E}" srcOrd="0" destOrd="0" presId="urn:microsoft.com/office/officeart/2005/8/layout/hProcess9"/>
    <dgm:cxn modelId="{F14FA210-8CE8-437F-86D9-D3BD218B0107}" type="presParOf" srcId="{E788D88E-BEF0-4F6C-9925-FA68890F02BF}" destId="{035B56BA-1399-4C6F-A6F7-10B6D57324C0}" srcOrd="0" destOrd="0" presId="urn:microsoft.com/office/officeart/2005/8/layout/hProcess9"/>
    <dgm:cxn modelId="{40B7AB68-B53F-40E4-9982-10984FD5271C}" type="presParOf" srcId="{E788D88E-BEF0-4F6C-9925-FA68890F02BF}" destId="{04BE7265-D241-430A-9C61-16E15690BD96}" srcOrd="1" destOrd="0" presId="urn:microsoft.com/office/officeart/2005/8/layout/hProcess9"/>
    <dgm:cxn modelId="{9F16037D-C6EF-41E1-8B87-70725E90D24C}" type="presParOf" srcId="{04BE7265-D241-430A-9C61-16E15690BD96}" destId="{A3E7805D-85C9-49DC-AF23-479ED98BF9DF}" srcOrd="0" destOrd="0" presId="urn:microsoft.com/office/officeart/2005/8/layout/hProcess9"/>
    <dgm:cxn modelId="{B1331D7D-504E-409F-B116-AC339E39E261}" type="presParOf" srcId="{04BE7265-D241-430A-9C61-16E15690BD96}" destId="{5DEF6BB7-7CD2-4ECB-A83D-297B4E05E4FA}" srcOrd="1" destOrd="0" presId="urn:microsoft.com/office/officeart/2005/8/layout/hProcess9"/>
    <dgm:cxn modelId="{A4C966C9-2FBC-43DD-A755-2CE9EF6AE228}" type="presParOf" srcId="{04BE7265-D241-430A-9C61-16E15690BD96}" destId="{D42539CF-3BAF-4BC6-AC39-04D1D36EF56E}" srcOrd="2" destOrd="0" presId="urn:microsoft.com/office/officeart/2005/8/layout/hProcess9"/>
    <dgm:cxn modelId="{53D3620F-7522-40BC-A9E5-B63D944CA217}" type="presParOf" srcId="{04BE7265-D241-430A-9C61-16E15690BD96}" destId="{49847F9F-A9ED-4192-B878-235C53D63014}" srcOrd="3" destOrd="0" presId="urn:microsoft.com/office/officeart/2005/8/layout/hProcess9"/>
    <dgm:cxn modelId="{B381F117-9C6D-4812-9A5C-CF501ABEDA0C}" type="presParOf" srcId="{04BE7265-D241-430A-9C61-16E15690BD96}" destId="{F4577F12-4338-45C0-860D-AB6F0078415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41A82-5F1C-4FD4-BC7E-FB3220A3BF9C}" type="doc">
      <dgm:prSet loTypeId="urn:microsoft.com/office/officeart/2005/8/layout/lProcess2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8A38CECB-3409-48E1-A6AE-32C93ACDDE41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400" dirty="0" smtClean="0"/>
            <a:t>SINAV BAŞVURULARI</a:t>
          </a:r>
          <a:endParaRPr lang="tr-TR" sz="2400" dirty="0"/>
        </a:p>
      </dgm:t>
    </dgm:pt>
    <dgm:pt modelId="{09F7D80A-0B01-474B-A2F0-A397EAC41E90}" type="parTrans" cxnId="{D1AD77D5-85DD-46F7-819E-22B83BD76EDB}">
      <dgm:prSet/>
      <dgm:spPr/>
      <dgm:t>
        <a:bodyPr/>
        <a:lstStyle/>
        <a:p>
          <a:endParaRPr lang="tr-TR"/>
        </a:p>
      </dgm:t>
    </dgm:pt>
    <dgm:pt modelId="{AD69FD8A-4978-4745-B057-CBE5F6407626}" type="sibTrans" cxnId="{D1AD77D5-85DD-46F7-819E-22B83BD76EDB}">
      <dgm:prSet/>
      <dgm:spPr/>
      <dgm:t>
        <a:bodyPr/>
        <a:lstStyle/>
        <a:p>
          <a:endParaRPr lang="tr-TR"/>
        </a:p>
      </dgm:t>
    </dgm:pt>
    <dgm:pt modelId="{BC35D6AB-B682-4C7E-924B-77082DA7A67E}">
      <dgm:prSet phldrT="[Metin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NİSAN 2. HAFTA</a:t>
          </a:r>
        </a:p>
      </dgm:t>
    </dgm:pt>
    <dgm:pt modelId="{4269D9C0-11F4-4936-B6EA-9EB0378272AE}" type="parTrans" cxnId="{63888D18-9186-449D-9066-AC002610BC02}">
      <dgm:prSet/>
      <dgm:spPr/>
      <dgm:t>
        <a:bodyPr/>
        <a:lstStyle/>
        <a:p>
          <a:endParaRPr lang="tr-TR"/>
        </a:p>
      </dgm:t>
    </dgm:pt>
    <dgm:pt modelId="{2D5EEB81-8A66-43E0-8126-45A51A3E3910}" type="sibTrans" cxnId="{63888D18-9186-449D-9066-AC002610BC02}">
      <dgm:prSet/>
      <dgm:spPr/>
      <dgm:t>
        <a:bodyPr/>
        <a:lstStyle/>
        <a:p>
          <a:endParaRPr lang="tr-TR"/>
        </a:p>
      </dgm:t>
    </dgm:pt>
    <dgm:pt modelId="{F72406CF-E938-4D8B-BCB0-5A1CF6C21749}">
      <dgm:prSet phldrT="[Metin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SINAV TARİHİ</a:t>
          </a:r>
          <a:endParaRPr lang="tr-TR" dirty="0"/>
        </a:p>
      </dgm:t>
    </dgm:pt>
    <dgm:pt modelId="{CC5B06E8-374A-4622-9DD3-C84C169ECB56}" type="parTrans" cxnId="{E3A65C96-2DBF-43A9-9958-32A306D9F74D}">
      <dgm:prSet/>
      <dgm:spPr/>
      <dgm:t>
        <a:bodyPr/>
        <a:lstStyle/>
        <a:p>
          <a:endParaRPr lang="tr-TR"/>
        </a:p>
      </dgm:t>
    </dgm:pt>
    <dgm:pt modelId="{F7191159-3BAA-40BF-8F60-49ABDB8E008A}" type="sibTrans" cxnId="{E3A65C96-2DBF-43A9-9958-32A306D9F74D}">
      <dgm:prSet/>
      <dgm:spPr/>
      <dgm:t>
        <a:bodyPr/>
        <a:lstStyle/>
        <a:p>
          <a:endParaRPr lang="tr-TR"/>
        </a:p>
      </dgm:t>
    </dgm:pt>
    <dgm:pt modelId="{67F4BE4E-F417-4F15-AFA6-BB5409E1F191}">
      <dgm:prSet phldrT="[Metin]"/>
      <dgm:spPr/>
      <dgm:t>
        <a:bodyPr/>
        <a:lstStyle/>
        <a:p>
          <a:r>
            <a:rPr lang="tr-TR" dirty="0" smtClean="0"/>
            <a:t>HAZİRAN AYI İLK HAFTASI</a:t>
          </a:r>
        </a:p>
      </dgm:t>
    </dgm:pt>
    <dgm:pt modelId="{3CAE96ED-A95E-405B-9AE0-26AE793F6201}" type="parTrans" cxnId="{B211C15B-06A2-405B-BCAA-F58F220836CA}">
      <dgm:prSet/>
      <dgm:spPr/>
      <dgm:t>
        <a:bodyPr/>
        <a:lstStyle/>
        <a:p>
          <a:endParaRPr lang="tr-TR"/>
        </a:p>
      </dgm:t>
    </dgm:pt>
    <dgm:pt modelId="{51138FB9-5C23-4217-824C-A1792B2476D6}" type="sibTrans" cxnId="{B211C15B-06A2-405B-BCAA-F58F220836CA}">
      <dgm:prSet/>
      <dgm:spPr/>
      <dgm:t>
        <a:bodyPr/>
        <a:lstStyle/>
        <a:p>
          <a:endParaRPr lang="tr-TR"/>
        </a:p>
      </dgm:t>
    </dgm:pt>
    <dgm:pt modelId="{E726777B-91F3-4E2B-A7BD-0D7982A38124}">
      <dgm:prSet phldrT="[Metin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SINAV SONUCUNUN AÇIKLANMASI</a:t>
          </a:r>
          <a:endParaRPr lang="tr-TR" dirty="0"/>
        </a:p>
      </dgm:t>
    </dgm:pt>
    <dgm:pt modelId="{6282E1DE-354F-4D34-89E3-78B044B870F5}" type="parTrans" cxnId="{7C007F4E-71AF-48DF-BF62-4BC2EF54C570}">
      <dgm:prSet/>
      <dgm:spPr/>
      <dgm:t>
        <a:bodyPr/>
        <a:lstStyle/>
        <a:p>
          <a:endParaRPr lang="tr-TR"/>
        </a:p>
      </dgm:t>
    </dgm:pt>
    <dgm:pt modelId="{5E8FDBD5-337B-4784-916C-9E938542B11D}" type="sibTrans" cxnId="{7C007F4E-71AF-48DF-BF62-4BC2EF54C570}">
      <dgm:prSet/>
      <dgm:spPr/>
      <dgm:t>
        <a:bodyPr/>
        <a:lstStyle/>
        <a:p>
          <a:endParaRPr lang="tr-TR"/>
        </a:p>
      </dgm:t>
    </dgm:pt>
    <dgm:pt modelId="{1A5A33B4-1582-4B9B-A4BE-35918F462EE3}">
      <dgm:prSet phldrT="[Metin]"/>
      <dgm:spPr/>
      <dgm:t>
        <a:bodyPr/>
        <a:lstStyle/>
        <a:p>
          <a:r>
            <a:rPr lang="tr-TR" dirty="0" smtClean="0"/>
            <a:t>HAZİRAN SONU</a:t>
          </a:r>
        </a:p>
      </dgm:t>
    </dgm:pt>
    <dgm:pt modelId="{FF93EB0B-0616-4905-AA42-00802392A84B}" type="parTrans" cxnId="{3FE218B6-2224-40E0-9CF0-660C9473BB77}">
      <dgm:prSet/>
      <dgm:spPr/>
      <dgm:t>
        <a:bodyPr/>
        <a:lstStyle/>
        <a:p>
          <a:endParaRPr lang="tr-TR"/>
        </a:p>
      </dgm:t>
    </dgm:pt>
    <dgm:pt modelId="{CFE3A1A0-D430-49E8-876A-E1CEFF718A7D}" type="sibTrans" cxnId="{3FE218B6-2224-40E0-9CF0-660C9473BB77}">
      <dgm:prSet/>
      <dgm:spPr/>
      <dgm:t>
        <a:bodyPr/>
        <a:lstStyle/>
        <a:p>
          <a:endParaRPr lang="tr-TR"/>
        </a:p>
      </dgm:t>
    </dgm:pt>
    <dgm:pt modelId="{6826ED87-0DB2-4585-9555-DAF2EE47B3B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TERCİH İŞLEMLERİ</a:t>
          </a:r>
          <a:endParaRPr lang="tr-TR" dirty="0"/>
        </a:p>
      </dgm:t>
    </dgm:pt>
    <dgm:pt modelId="{FB835883-47F2-4BBC-B808-72B09E04513D}" type="parTrans" cxnId="{B3C19DB5-EE36-4A15-8DDA-AD7B09653C74}">
      <dgm:prSet/>
      <dgm:spPr/>
      <dgm:t>
        <a:bodyPr/>
        <a:lstStyle/>
        <a:p>
          <a:endParaRPr lang="tr-TR"/>
        </a:p>
      </dgm:t>
    </dgm:pt>
    <dgm:pt modelId="{1E28E2E6-6D52-4407-A130-ADBF407CCF3D}" type="sibTrans" cxnId="{B3C19DB5-EE36-4A15-8DDA-AD7B09653C74}">
      <dgm:prSet/>
      <dgm:spPr/>
      <dgm:t>
        <a:bodyPr/>
        <a:lstStyle/>
        <a:p>
          <a:endParaRPr lang="tr-TR"/>
        </a:p>
      </dgm:t>
    </dgm:pt>
    <dgm:pt modelId="{3C355052-506D-48C2-B8E3-903A1ECC63CC}">
      <dgm:prSet/>
      <dgm:spPr/>
      <dgm:t>
        <a:bodyPr/>
        <a:lstStyle/>
        <a:p>
          <a:r>
            <a:rPr lang="tr-TR" dirty="0" smtClean="0"/>
            <a:t>TEMMUZ AYINDA</a:t>
          </a:r>
          <a:endParaRPr lang="tr-TR" dirty="0"/>
        </a:p>
      </dgm:t>
    </dgm:pt>
    <dgm:pt modelId="{BA0C3EBA-D28B-4FBB-B2B0-C9F399C9DE5F}" type="parTrans" cxnId="{E6E82C62-69D0-48D7-A854-107A92F5F567}">
      <dgm:prSet/>
      <dgm:spPr/>
      <dgm:t>
        <a:bodyPr/>
        <a:lstStyle/>
        <a:p>
          <a:endParaRPr lang="tr-TR"/>
        </a:p>
      </dgm:t>
    </dgm:pt>
    <dgm:pt modelId="{74B657EE-07B8-49BB-9025-C4D460177C6F}" type="sibTrans" cxnId="{E6E82C62-69D0-48D7-A854-107A92F5F567}">
      <dgm:prSet/>
      <dgm:spPr/>
      <dgm:t>
        <a:bodyPr/>
        <a:lstStyle/>
        <a:p>
          <a:endParaRPr lang="tr-TR"/>
        </a:p>
      </dgm:t>
    </dgm:pt>
    <dgm:pt modelId="{35348CF3-DEE3-4F97-98ED-3D05C456F678}" type="pres">
      <dgm:prSet presAssocID="{E1A41A82-5F1C-4FD4-BC7E-FB3220A3BF9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79D671B-5259-4056-93C3-8A74CEC1FB3C}" type="pres">
      <dgm:prSet presAssocID="{8A38CECB-3409-48E1-A6AE-32C93ACDDE41}" presName="compNode" presStyleCnt="0"/>
      <dgm:spPr/>
    </dgm:pt>
    <dgm:pt modelId="{AAD75C8E-7F43-44AB-809C-EC4364E710CE}" type="pres">
      <dgm:prSet presAssocID="{8A38CECB-3409-48E1-A6AE-32C93ACDDE41}" presName="aNode" presStyleLbl="bgShp" presStyleIdx="0" presStyleCnt="4"/>
      <dgm:spPr/>
      <dgm:t>
        <a:bodyPr/>
        <a:lstStyle/>
        <a:p>
          <a:endParaRPr lang="tr-TR"/>
        </a:p>
      </dgm:t>
    </dgm:pt>
    <dgm:pt modelId="{737BA60C-B54A-42DE-AC1D-C496E0B1FCBD}" type="pres">
      <dgm:prSet presAssocID="{8A38CECB-3409-48E1-A6AE-32C93ACDDE41}" presName="textNode" presStyleLbl="bgShp" presStyleIdx="0" presStyleCnt="4"/>
      <dgm:spPr/>
      <dgm:t>
        <a:bodyPr/>
        <a:lstStyle/>
        <a:p>
          <a:endParaRPr lang="tr-TR"/>
        </a:p>
      </dgm:t>
    </dgm:pt>
    <dgm:pt modelId="{0DF956A6-31FD-4088-8E43-478A025D12BF}" type="pres">
      <dgm:prSet presAssocID="{8A38CECB-3409-48E1-A6AE-32C93ACDDE41}" presName="compChildNode" presStyleCnt="0"/>
      <dgm:spPr/>
    </dgm:pt>
    <dgm:pt modelId="{16F3E2C8-4CE1-44D4-B401-785FD521BDD3}" type="pres">
      <dgm:prSet presAssocID="{8A38CECB-3409-48E1-A6AE-32C93ACDDE41}" presName="theInnerList" presStyleCnt="0"/>
      <dgm:spPr/>
    </dgm:pt>
    <dgm:pt modelId="{E5FFFDCB-0A3D-4D6A-BCC6-001207AF0296}" type="pres">
      <dgm:prSet presAssocID="{BC35D6AB-B682-4C7E-924B-77082DA7A67E}" presName="childNode" presStyleLbl="node1" presStyleIdx="0" presStyleCnt="4" custLinFactNeighborY="34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CF83FC-A8FC-4CAD-88A4-7F4E57E675E7}" type="pres">
      <dgm:prSet presAssocID="{8A38CECB-3409-48E1-A6AE-32C93ACDDE41}" presName="aSpace" presStyleCnt="0"/>
      <dgm:spPr/>
    </dgm:pt>
    <dgm:pt modelId="{BDB36211-6DA1-475C-A051-9934E507E2CF}" type="pres">
      <dgm:prSet presAssocID="{F72406CF-E938-4D8B-BCB0-5A1CF6C21749}" presName="compNode" presStyleCnt="0"/>
      <dgm:spPr/>
    </dgm:pt>
    <dgm:pt modelId="{FFCF6767-0E3C-4137-91DA-DE3783C667ED}" type="pres">
      <dgm:prSet presAssocID="{F72406CF-E938-4D8B-BCB0-5A1CF6C21749}" presName="aNode" presStyleLbl="bgShp" presStyleIdx="1" presStyleCnt="4"/>
      <dgm:spPr/>
      <dgm:t>
        <a:bodyPr/>
        <a:lstStyle/>
        <a:p>
          <a:endParaRPr lang="tr-TR"/>
        </a:p>
      </dgm:t>
    </dgm:pt>
    <dgm:pt modelId="{ABBFB1A2-8B3E-4BD7-AD29-F2E4E2DC18CA}" type="pres">
      <dgm:prSet presAssocID="{F72406CF-E938-4D8B-BCB0-5A1CF6C21749}" presName="textNode" presStyleLbl="bgShp" presStyleIdx="1" presStyleCnt="4"/>
      <dgm:spPr/>
      <dgm:t>
        <a:bodyPr/>
        <a:lstStyle/>
        <a:p>
          <a:endParaRPr lang="tr-TR"/>
        </a:p>
      </dgm:t>
    </dgm:pt>
    <dgm:pt modelId="{D1E9714A-FA4E-46F3-8705-7A6C45558223}" type="pres">
      <dgm:prSet presAssocID="{F72406CF-E938-4D8B-BCB0-5A1CF6C21749}" presName="compChildNode" presStyleCnt="0"/>
      <dgm:spPr/>
    </dgm:pt>
    <dgm:pt modelId="{44EE1DCD-6C3F-46C8-BF18-3DF63634D235}" type="pres">
      <dgm:prSet presAssocID="{F72406CF-E938-4D8B-BCB0-5A1CF6C21749}" presName="theInnerList" presStyleCnt="0"/>
      <dgm:spPr/>
    </dgm:pt>
    <dgm:pt modelId="{E1D07003-6F24-4A2D-A06C-D8F2483EF2A5}" type="pres">
      <dgm:prSet presAssocID="{67F4BE4E-F417-4F15-AFA6-BB5409E1F191}" presName="childNode" presStyleLbl="node1" presStyleIdx="1" presStyleCnt="4" custLinFactNeighborY="27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D593B3-E19D-4C83-8C63-FF2CA3EE3CE5}" type="pres">
      <dgm:prSet presAssocID="{F72406CF-E938-4D8B-BCB0-5A1CF6C21749}" presName="aSpace" presStyleCnt="0"/>
      <dgm:spPr/>
    </dgm:pt>
    <dgm:pt modelId="{20676F52-A645-474F-8C51-D39969A0E00B}" type="pres">
      <dgm:prSet presAssocID="{E726777B-91F3-4E2B-A7BD-0D7982A38124}" presName="compNode" presStyleCnt="0"/>
      <dgm:spPr/>
    </dgm:pt>
    <dgm:pt modelId="{208C12FD-81E3-48A6-985C-BBFBFB721AB1}" type="pres">
      <dgm:prSet presAssocID="{E726777B-91F3-4E2B-A7BD-0D7982A38124}" presName="aNode" presStyleLbl="bgShp" presStyleIdx="2" presStyleCnt="4"/>
      <dgm:spPr/>
      <dgm:t>
        <a:bodyPr/>
        <a:lstStyle/>
        <a:p>
          <a:endParaRPr lang="tr-TR"/>
        </a:p>
      </dgm:t>
    </dgm:pt>
    <dgm:pt modelId="{13DF202C-4B0E-409A-A030-006717381AA2}" type="pres">
      <dgm:prSet presAssocID="{E726777B-91F3-4E2B-A7BD-0D7982A38124}" presName="textNode" presStyleLbl="bgShp" presStyleIdx="2" presStyleCnt="4"/>
      <dgm:spPr/>
      <dgm:t>
        <a:bodyPr/>
        <a:lstStyle/>
        <a:p>
          <a:endParaRPr lang="tr-TR"/>
        </a:p>
      </dgm:t>
    </dgm:pt>
    <dgm:pt modelId="{5E04E01D-F440-48DC-AF6F-BD8B43AB1882}" type="pres">
      <dgm:prSet presAssocID="{E726777B-91F3-4E2B-A7BD-0D7982A38124}" presName="compChildNode" presStyleCnt="0"/>
      <dgm:spPr/>
    </dgm:pt>
    <dgm:pt modelId="{3C388208-BFB1-4085-83FE-1B23D97FB227}" type="pres">
      <dgm:prSet presAssocID="{E726777B-91F3-4E2B-A7BD-0D7982A38124}" presName="theInnerList" presStyleCnt="0"/>
      <dgm:spPr/>
    </dgm:pt>
    <dgm:pt modelId="{06F6BBD6-E83D-406B-A961-F368A01E03A6}" type="pres">
      <dgm:prSet presAssocID="{1A5A33B4-1582-4B9B-A4BE-35918F462EE3}" presName="childNode" presStyleLbl="node1" presStyleIdx="2" presStyleCnt="4" custLinFactNeighborY="27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0E3C92-061A-4C52-A29C-BA4F0C6A4A07}" type="pres">
      <dgm:prSet presAssocID="{E726777B-91F3-4E2B-A7BD-0D7982A38124}" presName="aSpace" presStyleCnt="0"/>
      <dgm:spPr/>
    </dgm:pt>
    <dgm:pt modelId="{47669306-9565-4638-99A2-65392FDA19B6}" type="pres">
      <dgm:prSet presAssocID="{6826ED87-0DB2-4585-9555-DAF2EE47B3B6}" presName="compNode" presStyleCnt="0"/>
      <dgm:spPr/>
    </dgm:pt>
    <dgm:pt modelId="{AC3DE82B-05B8-431A-812D-7BA24B878FCC}" type="pres">
      <dgm:prSet presAssocID="{6826ED87-0DB2-4585-9555-DAF2EE47B3B6}" presName="aNode" presStyleLbl="bgShp" presStyleIdx="3" presStyleCnt="4" custScaleX="110000"/>
      <dgm:spPr/>
      <dgm:t>
        <a:bodyPr/>
        <a:lstStyle/>
        <a:p>
          <a:endParaRPr lang="tr-TR"/>
        </a:p>
      </dgm:t>
    </dgm:pt>
    <dgm:pt modelId="{F67A809A-3AA3-4C69-B449-B60389C087D0}" type="pres">
      <dgm:prSet presAssocID="{6826ED87-0DB2-4585-9555-DAF2EE47B3B6}" presName="textNode" presStyleLbl="bgShp" presStyleIdx="3" presStyleCnt="4"/>
      <dgm:spPr/>
      <dgm:t>
        <a:bodyPr/>
        <a:lstStyle/>
        <a:p>
          <a:endParaRPr lang="tr-TR"/>
        </a:p>
      </dgm:t>
    </dgm:pt>
    <dgm:pt modelId="{D8FA4ABC-6428-4740-9682-BFF142FBFBB9}" type="pres">
      <dgm:prSet presAssocID="{6826ED87-0DB2-4585-9555-DAF2EE47B3B6}" presName="compChildNode" presStyleCnt="0"/>
      <dgm:spPr/>
    </dgm:pt>
    <dgm:pt modelId="{85FD4BD3-CC77-4854-8DBA-77FDEE44F7E5}" type="pres">
      <dgm:prSet presAssocID="{6826ED87-0DB2-4585-9555-DAF2EE47B3B6}" presName="theInnerList" presStyleCnt="0"/>
      <dgm:spPr/>
    </dgm:pt>
    <dgm:pt modelId="{E1B1B21E-EEED-4F4D-A5A4-BDF237CD7577}" type="pres">
      <dgm:prSet presAssocID="{3C355052-506D-48C2-B8E3-903A1ECC63CC}" presName="childNode" presStyleLbl="node1" presStyleIdx="3" presStyleCnt="4" custLinFactNeighborY="27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3B0A919-3A7C-4469-9082-71974FD7B47F}" type="presOf" srcId="{6826ED87-0DB2-4585-9555-DAF2EE47B3B6}" destId="{F67A809A-3AA3-4C69-B449-B60389C087D0}" srcOrd="1" destOrd="0" presId="urn:microsoft.com/office/officeart/2005/8/layout/lProcess2"/>
    <dgm:cxn modelId="{E08181B0-0DB6-41CA-B921-30FD9805A15A}" type="presOf" srcId="{67F4BE4E-F417-4F15-AFA6-BB5409E1F191}" destId="{E1D07003-6F24-4A2D-A06C-D8F2483EF2A5}" srcOrd="0" destOrd="0" presId="urn:microsoft.com/office/officeart/2005/8/layout/lProcess2"/>
    <dgm:cxn modelId="{6A03EBCC-FAAE-4D56-8762-DF19498100A6}" type="presOf" srcId="{6826ED87-0DB2-4585-9555-DAF2EE47B3B6}" destId="{AC3DE82B-05B8-431A-812D-7BA24B878FCC}" srcOrd="0" destOrd="0" presId="urn:microsoft.com/office/officeart/2005/8/layout/lProcess2"/>
    <dgm:cxn modelId="{D5C49A03-5E32-4517-B550-C03D4E49E592}" type="presOf" srcId="{F72406CF-E938-4D8B-BCB0-5A1CF6C21749}" destId="{ABBFB1A2-8B3E-4BD7-AD29-F2E4E2DC18CA}" srcOrd="1" destOrd="0" presId="urn:microsoft.com/office/officeart/2005/8/layout/lProcess2"/>
    <dgm:cxn modelId="{81531A1B-A0C8-4B22-923A-7EF085261BAC}" type="presOf" srcId="{BC35D6AB-B682-4C7E-924B-77082DA7A67E}" destId="{E5FFFDCB-0A3D-4D6A-BCC6-001207AF0296}" srcOrd="0" destOrd="0" presId="urn:microsoft.com/office/officeart/2005/8/layout/lProcess2"/>
    <dgm:cxn modelId="{B7E8A5BB-A5CB-4AAF-8904-E9543553D4CD}" type="presOf" srcId="{8A38CECB-3409-48E1-A6AE-32C93ACDDE41}" destId="{AAD75C8E-7F43-44AB-809C-EC4364E710CE}" srcOrd="0" destOrd="0" presId="urn:microsoft.com/office/officeart/2005/8/layout/lProcess2"/>
    <dgm:cxn modelId="{9F562479-49F7-45D3-9E4D-8A18687FD50F}" type="presOf" srcId="{F72406CF-E938-4D8B-BCB0-5A1CF6C21749}" destId="{FFCF6767-0E3C-4137-91DA-DE3783C667ED}" srcOrd="0" destOrd="0" presId="urn:microsoft.com/office/officeart/2005/8/layout/lProcess2"/>
    <dgm:cxn modelId="{EB95F6A1-4F03-4FCF-8D8D-A502981534EC}" type="presOf" srcId="{1A5A33B4-1582-4B9B-A4BE-35918F462EE3}" destId="{06F6BBD6-E83D-406B-A961-F368A01E03A6}" srcOrd="0" destOrd="0" presId="urn:microsoft.com/office/officeart/2005/8/layout/lProcess2"/>
    <dgm:cxn modelId="{AAA0042D-90A1-4F6E-9AB7-CFA39CE6CF98}" type="presOf" srcId="{E726777B-91F3-4E2B-A7BD-0D7982A38124}" destId="{13DF202C-4B0E-409A-A030-006717381AA2}" srcOrd="1" destOrd="0" presId="urn:microsoft.com/office/officeart/2005/8/layout/lProcess2"/>
    <dgm:cxn modelId="{6B9B8FE9-7EE4-4811-8386-B7A924A0E677}" type="presOf" srcId="{E726777B-91F3-4E2B-A7BD-0D7982A38124}" destId="{208C12FD-81E3-48A6-985C-BBFBFB721AB1}" srcOrd="0" destOrd="0" presId="urn:microsoft.com/office/officeart/2005/8/layout/lProcess2"/>
    <dgm:cxn modelId="{F896915B-3178-44A3-834F-BBDA48134423}" type="presOf" srcId="{8A38CECB-3409-48E1-A6AE-32C93ACDDE41}" destId="{737BA60C-B54A-42DE-AC1D-C496E0B1FCBD}" srcOrd="1" destOrd="0" presId="urn:microsoft.com/office/officeart/2005/8/layout/lProcess2"/>
    <dgm:cxn modelId="{3FE218B6-2224-40E0-9CF0-660C9473BB77}" srcId="{E726777B-91F3-4E2B-A7BD-0D7982A38124}" destId="{1A5A33B4-1582-4B9B-A4BE-35918F462EE3}" srcOrd="0" destOrd="0" parTransId="{FF93EB0B-0616-4905-AA42-00802392A84B}" sibTransId="{CFE3A1A0-D430-49E8-876A-E1CEFF718A7D}"/>
    <dgm:cxn modelId="{B211C15B-06A2-405B-BCAA-F58F220836CA}" srcId="{F72406CF-E938-4D8B-BCB0-5A1CF6C21749}" destId="{67F4BE4E-F417-4F15-AFA6-BB5409E1F191}" srcOrd="0" destOrd="0" parTransId="{3CAE96ED-A95E-405B-9AE0-26AE793F6201}" sibTransId="{51138FB9-5C23-4217-824C-A1792B2476D6}"/>
    <dgm:cxn modelId="{D1AD77D5-85DD-46F7-819E-22B83BD76EDB}" srcId="{E1A41A82-5F1C-4FD4-BC7E-FB3220A3BF9C}" destId="{8A38CECB-3409-48E1-A6AE-32C93ACDDE41}" srcOrd="0" destOrd="0" parTransId="{09F7D80A-0B01-474B-A2F0-A397EAC41E90}" sibTransId="{AD69FD8A-4978-4745-B057-CBE5F6407626}"/>
    <dgm:cxn modelId="{E3A65C96-2DBF-43A9-9958-32A306D9F74D}" srcId="{E1A41A82-5F1C-4FD4-BC7E-FB3220A3BF9C}" destId="{F72406CF-E938-4D8B-BCB0-5A1CF6C21749}" srcOrd="1" destOrd="0" parTransId="{CC5B06E8-374A-4622-9DD3-C84C169ECB56}" sibTransId="{F7191159-3BAA-40BF-8F60-49ABDB8E008A}"/>
    <dgm:cxn modelId="{E6E82C62-69D0-48D7-A854-107A92F5F567}" srcId="{6826ED87-0DB2-4585-9555-DAF2EE47B3B6}" destId="{3C355052-506D-48C2-B8E3-903A1ECC63CC}" srcOrd="0" destOrd="0" parTransId="{BA0C3EBA-D28B-4FBB-B2B0-C9F399C9DE5F}" sibTransId="{74B657EE-07B8-49BB-9025-C4D460177C6F}"/>
    <dgm:cxn modelId="{7C007F4E-71AF-48DF-BF62-4BC2EF54C570}" srcId="{E1A41A82-5F1C-4FD4-BC7E-FB3220A3BF9C}" destId="{E726777B-91F3-4E2B-A7BD-0D7982A38124}" srcOrd="2" destOrd="0" parTransId="{6282E1DE-354F-4D34-89E3-78B044B870F5}" sibTransId="{5E8FDBD5-337B-4784-916C-9E938542B11D}"/>
    <dgm:cxn modelId="{B3C19DB5-EE36-4A15-8DDA-AD7B09653C74}" srcId="{E1A41A82-5F1C-4FD4-BC7E-FB3220A3BF9C}" destId="{6826ED87-0DB2-4585-9555-DAF2EE47B3B6}" srcOrd="3" destOrd="0" parTransId="{FB835883-47F2-4BBC-B808-72B09E04513D}" sibTransId="{1E28E2E6-6D52-4407-A130-ADBF407CCF3D}"/>
    <dgm:cxn modelId="{D9C2EFE9-32F2-4263-8493-4EEA5818DEDD}" type="presOf" srcId="{E1A41A82-5F1C-4FD4-BC7E-FB3220A3BF9C}" destId="{35348CF3-DEE3-4F97-98ED-3D05C456F678}" srcOrd="0" destOrd="0" presId="urn:microsoft.com/office/officeart/2005/8/layout/lProcess2"/>
    <dgm:cxn modelId="{19993397-0088-47DD-91E6-9E73A234858A}" type="presOf" srcId="{3C355052-506D-48C2-B8E3-903A1ECC63CC}" destId="{E1B1B21E-EEED-4F4D-A5A4-BDF237CD7577}" srcOrd="0" destOrd="0" presId="urn:microsoft.com/office/officeart/2005/8/layout/lProcess2"/>
    <dgm:cxn modelId="{63888D18-9186-449D-9066-AC002610BC02}" srcId="{8A38CECB-3409-48E1-A6AE-32C93ACDDE41}" destId="{BC35D6AB-B682-4C7E-924B-77082DA7A67E}" srcOrd="0" destOrd="0" parTransId="{4269D9C0-11F4-4936-B6EA-9EB0378272AE}" sibTransId="{2D5EEB81-8A66-43E0-8126-45A51A3E3910}"/>
    <dgm:cxn modelId="{0D3ABD37-272C-4087-896D-EDD0BBB1F744}" type="presParOf" srcId="{35348CF3-DEE3-4F97-98ED-3D05C456F678}" destId="{679D671B-5259-4056-93C3-8A74CEC1FB3C}" srcOrd="0" destOrd="0" presId="urn:microsoft.com/office/officeart/2005/8/layout/lProcess2"/>
    <dgm:cxn modelId="{1610F723-73DA-4F73-AF77-92FEF5F11EF8}" type="presParOf" srcId="{679D671B-5259-4056-93C3-8A74CEC1FB3C}" destId="{AAD75C8E-7F43-44AB-809C-EC4364E710CE}" srcOrd="0" destOrd="0" presId="urn:microsoft.com/office/officeart/2005/8/layout/lProcess2"/>
    <dgm:cxn modelId="{54D95DA7-1C2F-45C8-89AF-473F000203D4}" type="presParOf" srcId="{679D671B-5259-4056-93C3-8A74CEC1FB3C}" destId="{737BA60C-B54A-42DE-AC1D-C496E0B1FCBD}" srcOrd="1" destOrd="0" presId="urn:microsoft.com/office/officeart/2005/8/layout/lProcess2"/>
    <dgm:cxn modelId="{7AADB7C2-D1F3-427F-B442-33CB7A67B1B3}" type="presParOf" srcId="{679D671B-5259-4056-93C3-8A74CEC1FB3C}" destId="{0DF956A6-31FD-4088-8E43-478A025D12BF}" srcOrd="2" destOrd="0" presId="urn:microsoft.com/office/officeart/2005/8/layout/lProcess2"/>
    <dgm:cxn modelId="{10DEBAC4-FB55-4003-A39A-955C93BF89BB}" type="presParOf" srcId="{0DF956A6-31FD-4088-8E43-478A025D12BF}" destId="{16F3E2C8-4CE1-44D4-B401-785FD521BDD3}" srcOrd="0" destOrd="0" presId="urn:microsoft.com/office/officeart/2005/8/layout/lProcess2"/>
    <dgm:cxn modelId="{763D1AD9-3262-4BCC-8380-3ABF3F8B6608}" type="presParOf" srcId="{16F3E2C8-4CE1-44D4-B401-785FD521BDD3}" destId="{E5FFFDCB-0A3D-4D6A-BCC6-001207AF0296}" srcOrd="0" destOrd="0" presId="urn:microsoft.com/office/officeart/2005/8/layout/lProcess2"/>
    <dgm:cxn modelId="{B1482372-4E0C-4FC2-9FCE-644BD3C9724E}" type="presParOf" srcId="{35348CF3-DEE3-4F97-98ED-3D05C456F678}" destId="{1FCF83FC-A8FC-4CAD-88A4-7F4E57E675E7}" srcOrd="1" destOrd="0" presId="urn:microsoft.com/office/officeart/2005/8/layout/lProcess2"/>
    <dgm:cxn modelId="{7DA2E498-DD46-48F2-B353-557006DDA0AA}" type="presParOf" srcId="{35348CF3-DEE3-4F97-98ED-3D05C456F678}" destId="{BDB36211-6DA1-475C-A051-9934E507E2CF}" srcOrd="2" destOrd="0" presId="urn:microsoft.com/office/officeart/2005/8/layout/lProcess2"/>
    <dgm:cxn modelId="{B853D64E-07A3-4A53-8710-B68D0C20830B}" type="presParOf" srcId="{BDB36211-6DA1-475C-A051-9934E507E2CF}" destId="{FFCF6767-0E3C-4137-91DA-DE3783C667ED}" srcOrd="0" destOrd="0" presId="urn:microsoft.com/office/officeart/2005/8/layout/lProcess2"/>
    <dgm:cxn modelId="{7F88C9ED-880E-4FBB-9C82-E77190ABFAB2}" type="presParOf" srcId="{BDB36211-6DA1-475C-A051-9934E507E2CF}" destId="{ABBFB1A2-8B3E-4BD7-AD29-F2E4E2DC18CA}" srcOrd="1" destOrd="0" presId="urn:microsoft.com/office/officeart/2005/8/layout/lProcess2"/>
    <dgm:cxn modelId="{02F3FE61-C5C5-4E9C-B662-D09E8A9A82A5}" type="presParOf" srcId="{BDB36211-6DA1-475C-A051-9934E507E2CF}" destId="{D1E9714A-FA4E-46F3-8705-7A6C45558223}" srcOrd="2" destOrd="0" presId="urn:microsoft.com/office/officeart/2005/8/layout/lProcess2"/>
    <dgm:cxn modelId="{62265FAA-28AB-405F-A912-F27C3DED878E}" type="presParOf" srcId="{D1E9714A-FA4E-46F3-8705-7A6C45558223}" destId="{44EE1DCD-6C3F-46C8-BF18-3DF63634D235}" srcOrd="0" destOrd="0" presId="urn:microsoft.com/office/officeart/2005/8/layout/lProcess2"/>
    <dgm:cxn modelId="{F8B7B6AA-9BCE-4F92-B5E6-3BC140B404B0}" type="presParOf" srcId="{44EE1DCD-6C3F-46C8-BF18-3DF63634D235}" destId="{E1D07003-6F24-4A2D-A06C-D8F2483EF2A5}" srcOrd="0" destOrd="0" presId="urn:microsoft.com/office/officeart/2005/8/layout/lProcess2"/>
    <dgm:cxn modelId="{C9BF6851-D8CC-4D64-ABBE-1E905BB8DCCB}" type="presParOf" srcId="{35348CF3-DEE3-4F97-98ED-3D05C456F678}" destId="{A5D593B3-E19D-4C83-8C63-FF2CA3EE3CE5}" srcOrd="3" destOrd="0" presId="urn:microsoft.com/office/officeart/2005/8/layout/lProcess2"/>
    <dgm:cxn modelId="{799006F4-0CF9-4EE0-B9F3-A7818A7DB6EA}" type="presParOf" srcId="{35348CF3-DEE3-4F97-98ED-3D05C456F678}" destId="{20676F52-A645-474F-8C51-D39969A0E00B}" srcOrd="4" destOrd="0" presId="urn:microsoft.com/office/officeart/2005/8/layout/lProcess2"/>
    <dgm:cxn modelId="{60043040-86E3-48CD-99AC-543F4B6D4ACA}" type="presParOf" srcId="{20676F52-A645-474F-8C51-D39969A0E00B}" destId="{208C12FD-81E3-48A6-985C-BBFBFB721AB1}" srcOrd="0" destOrd="0" presId="urn:microsoft.com/office/officeart/2005/8/layout/lProcess2"/>
    <dgm:cxn modelId="{A535CCBE-99EC-4AF0-B747-532E665FD51C}" type="presParOf" srcId="{20676F52-A645-474F-8C51-D39969A0E00B}" destId="{13DF202C-4B0E-409A-A030-006717381AA2}" srcOrd="1" destOrd="0" presId="urn:microsoft.com/office/officeart/2005/8/layout/lProcess2"/>
    <dgm:cxn modelId="{50584403-2F2B-4025-BB41-4D01E780F6AE}" type="presParOf" srcId="{20676F52-A645-474F-8C51-D39969A0E00B}" destId="{5E04E01D-F440-48DC-AF6F-BD8B43AB1882}" srcOrd="2" destOrd="0" presId="urn:microsoft.com/office/officeart/2005/8/layout/lProcess2"/>
    <dgm:cxn modelId="{483C081D-DA3B-4A01-B527-2C0B62BA8447}" type="presParOf" srcId="{5E04E01D-F440-48DC-AF6F-BD8B43AB1882}" destId="{3C388208-BFB1-4085-83FE-1B23D97FB227}" srcOrd="0" destOrd="0" presId="urn:microsoft.com/office/officeart/2005/8/layout/lProcess2"/>
    <dgm:cxn modelId="{3D34701C-8F8F-49A0-A4AC-835BF6469083}" type="presParOf" srcId="{3C388208-BFB1-4085-83FE-1B23D97FB227}" destId="{06F6BBD6-E83D-406B-A961-F368A01E03A6}" srcOrd="0" destOrd="0" presId="urn:microsoft.com/office/officeart/2005/8/layout/lProcess2"/>
    <dgm:cxn modelId="{3A889F31-F1FF-4C1F-90E0-D16828B437B8}" type="presParOf" srcId="{35348CF3-DEE3-4F97-98ED-3D05C456F678}" destId="{980E3C92-061A-4C52-A29C-BA4F0C6A4A07}" srcOrd="5" destOrd="0" presId="urn:microsoft.com/office/officeart/2005/8/layout/lProcess2"/>
    <dgm:cxn modelId="{703BDB70-110E-4182-88AA-4087A061CC8C}" type="presParOf" srcId="{35348CF3-DEE3-4F97-98ED-3D05C456F678}" destId="{47669306-9565-4638-99A2-65392FDA19B6}" srcOrd="6" destOrd="0" presId="urn:microsoft.com/office/officeart/2005/8/layout/lProcess2"/>
    <dgm:cxn modelId="{BC16631D-94AC-4E8C-BC58-48B0D9E3ED2E}" type="presParOf" srcId="{47669306-9565-4638-99A2-65392FDA19B6}" destId="{AC3DE82B-05B8-431A-812D-7BA24B878FCC}" srcOrd="0" destOrd="0" presId="urn:microsoft.com/office/officeart/2005/8/layout/lProcess2"/>
    <dgm:cxn modelId="{84666114-24A9-46FF-980C-738561A98421}" type="presParOf" srcId="{47669306-9565-4638-99A2-65392FDA19B6}" destId="{F67A809A-3AA3-4C69-B449-B60389C087D0}" srcOrd="1" destOrd="0" presId="urn:microsoft.com/office/officeart/2005/8/layout/lProcess2"/>
    <dgm:cxn modelId="{EE15C640-0F64-4E3B-AB8B-51D6FAFB4C6B}" type="presParOf" srcId="{47669306-9565-4638-99A2-65392FDA19B6}" destId="{D8FA4ABC-6428-4740-9682-BFF142FBFBB9}" srcOrd="2" destOrd="0" presId="urn:microsoft.com/office/officeart/2005/8/layout/lProcess2"/>
    <dgm:cxn modelId="{9D032F8F-F886-4A60-9CFD-7288423AA1E3}" type="presParOf" srcId="{D8FA4ABC-6428-4740-9682-BFF142FBFBB9}" destId="{85FD4BD3-CC77-4854-8DBA-77FDEE44F7E5}" srcOrd="0" destOrd="0" presId="urn:microsoft.com/office/officeart/2005/8/layout/lProcess2"/>
    <dgm:cxn modelId="{58EE8028-AE0A-4B18-B43F-84F7F9C8F10E}" type="presParOf" srcId="{85FD4BD3-CC77-4854-8DBA-77FDEE44F7E5}" destId="{E1B1B21E-EEED-4F4D-A5A4-BDF237CD757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87CDC6-17E7-4951-932D-0471E4A5DD8A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</dgm:pt>
    <dgm:pt modelId="{EAF3D2AC-77B4-4403-97E2-499E57C7FE42}">
      <dgm:prSet phldrT="[Metin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SINAV SORULARI 8. SINIF DERSLERİNDEN SORULACAK.</a:t>
          </a:r>
          <a:endParaRPr lang="tr-TR" dirty="0"/>
        </a:p>
      </dgm:t>
    </dgm:pt>
    <dgm:pt modelId="{F291412C-9D89-4311-A196-6C06E6454E46}" type="parTrans" cxnId="{BDDB5E79-B0CB-4317-ADD8-BD9FB11E647D}">
      <dgm:prSet/>
      <dgm:spPr/>
      <dgm:t>
        <a:bodyPr/>
        <a:lstStyle/>
        <a:p>
          <a:endParaRPr lang="tr-TR"/>
        </a:p>
      </dgm:t>
    </dgm:pt>
    <dgm:pt modelId="{35F3B1CD-E6E0-4386-A365-39334F005067}" type="sibTrans" cxnId="{BDDB5E79-B0CB-4317-ADD8-BD9FB11E647D}">
      <dgm:prSet/>
      <dgm:spPr/>
      <dgm:t>
        <a:bodyPr/>
        <a:lstStyle/>
        <a:p>
          <a:endParaRPr lang="tr-TR"/>
        </a:p>
      </dgm:t>
    </dgm:pt>
    <dgm:pt modelId="{90DFAA1A-B658-4043-86E1-45DCB4BA2A89}" type="pres">
      <dgm:prSet presAssocID="{BD87CDC6-17E7-4951-932D-0471E4A5DD8A}" presName="Name0" presStyleCnt="0">
        <dgm:presLayoutVars>
          <dgm:chMax val="1"/>
          <dgm:chPref val="1"/>
        </dgm:presLayoutVars>
      </dgm:prSet>
      <dgm:spPr/>
    </dgm:pt>
    <dgm:pt modelId="{9C0D6152-8ABC-46A4-B37B-4B74F9EBD1CB}" type="pres">
      <dgm:prSet presAssocID="{EAF3D2AC-77B4-4403-97E2-499E57C7FE42}" presName="Parent" presStyleLbl="node0" presStyleIdx="0" presStyleCnt="1" custScaleX="154235">
        <dgm:presLayoutVars>
          <dgm:chMax val="5"/>
          <dgm:chPref val="5"/>
        </dgm:presLayoutVars>
      </dgm:prSet>
      <dgm:spPr/>
      <dgm:t>
        <a:bodyPr/>
        <a:lstStyle/>
        <a:p>
          <a:endParaRPr lang="tr-TR"/>
        </a:p>
      </dgm:t>
    </dgm:pt>
    <dgm:pt modelId="{D6920E62-04C6-4DDF-B549-CE3434EEF806}" type="pres">
      <dgm:prSet presAssocID="{EAF3D2AC-77B4-4403-97E2-499E57C7FE42}" presName="Accent1" presStyleLbl="node1" presStyleIdx="0" presStyleCnt="6"/>
      <dgm:spPr/>
    </dgm:pt>
    <dgm:pt modelId="{90376702-7DEA-46D7-80F9-CD0D5B87B523}" type="pres">
      <dgm:prSet presAssocID="{EAF3D2AC-77B4-4403-97E2-499E57C7FE42}" presName="Accent2" presStyleLbl="node1" presStyleIdx="1" presStyleCnt="6" custScaleX="230632" custScaleY="177983" custLinFactNeighborX="-60876"/>
      <dgm:spPr/>
    </dgm:pt>
    <dgm:pt modelId="{A81FE1BC-7557-42BB-81F6-C456D3E46A0A}" type="pres">
      <dgm:prSet presAssocID="{EAF3D2AC-77B4-4403-97E2-499E57C7FE42}" presName="Accent3" presStyleLbl="node1" presStyleIdx="2" presStyleCnt="6"/>
      <dgm:spPr/>
    </dgm:pt>
    <dgm:pt modelId="{BAC017C4-C7E0-4F08-842F-C6E489AF65A7}" type="pres">
      <dgm:prSet presAssocID="{EAF3D2AC-77B4-4403-97E2-499E57C7FE42}" presName="Accent4" presStyleLbl="node1" presStyleIdx="3" presStyleCnt="6"/>
      <dgm:spPr/>
    </dgm:pt>
    <dgm:pt modelId="{60C8324F-B63B-419A-A26F-E572D2193141}" type="pres">
      <dgm:prSet presAssocID="{EAF3D2AC-77B4-4403-97E2-499E57C7FE42}" presName="Accent5" presStyleLbl="node1" presStyleIdx="4" presStyleCnt="6"/>
      <dgm:spPr/>
    </dgm:pt>
    <dgm:pt modelId="{BE87E3A2-316D-4E4C-8111-41D2CA6B93D0}" type="pres">
      <dgm:prSet presAssocID="{EAF3D2AC-77B4-4403-97E2-499E57C7FE42}" presName="Accent6" presStyleLbl="node1" presStyleIdx="5" presStyleCnt="6" custLinFactX="-100000" custLinFactY="100000" custLinFactNeighborX="-111283" custLinFactNeighborY="108924"/>
      <dgm:spPr/>
    </dgm:pt>
  </dgm:ptLst>
  <dgm:cxnLst>
    <dgm:cxn modelId="{BDDB5E79-B0CB-4317-ADD8-BD9FB11E647D}" srcId="{BD87CDC6-17E7-4951-932D-0471E4A5DD8A}" destId="{EAF3D2AC-77B4-4403-97E2-499E57C7FE42}" srcOrd="0" destOrd="0" parTransId="{F291412C-9D89-4311-A196-6C06E6454E46}" sibTransId="{35F3B1CD-E6E0-4386-A365-39334F005067}"/>
    <dgm:cxn modelId="{1E41E27A-F513-489B-B0B8-7C1935888B83}" type="presOf" srcId="{EAF3D2AC-77B4-4403-97E2-499E57C7FE42}" destId="{9C0D6152-8ABC-46A4-B37B-4B74F9EBD1CB}" srcOrd="0" destOrd="0" presId="urn:microsoft.com/office/officeart/2009/3/layout/CircleRelationship"/>
    <dgm:cxn modelId="{6E19AE32-A76E-4912-82D9-B719E30CD073}" type="presOf" srcId="{BD87CDC6-17E7-4951-932D-0471E4A5DD8A}" destId="{90DFAA1A-B658-4043-86E1-45DCB4BA2A89}" srcOrd="0" destOrd="0" presId="urn:microsoft.com/office/officeart/2009/3/layout/CircleRelationship"/>
    <dgm:cxn modelId="{C471505F-2F0E-4CBB-B01A-8A4E8DE46C4D}" type="presParOf" srcId="{90DFAA1A-B658-4043-86E1-45DCB4BA2A89}" destId="{9C0D6152-8ABC-46A4-B37B-4B74F9EBD1CB}" srcOrd="0" destOrd="0" presId="urn:microsoft.com/office/officeart/2009/3/layout/CircleRelationship"/>
    <dgm:cxn modelId="{3372C530-6B92-4E86-8473-C5AB274856C8}" type="presParOf" srcId="{90DFAA1A-B658-4043-86E1-45DCB4BA2A89}" destId="{D6920E62-04C6-4DDF-B549-CE3434EEF806}" srcOrd="1" destOrd="0" presId="urn:microsoft.com/office/officeart/2009/3/layout/CircleRelationship"/>
    <dgm:cxn modelId="{AD9D358F-19F2-4443-82E8-9656E2859474}" type="presParOf" srcId="{90DFAA1A-B658-4043-86E1-45DCB4BA2A89}" destId="{90376702-7DEA-46D7-80F9-CD0D5B87B523}" srcOrd="2" destOrd="0" presId="urn:microsoft.com/office/officeart/2009/3/layout/CircleRelationship"/>
    <dgm:cxn modelId="{35C7590C-D8B9-4A51-8902-25F809BFDB2C}" type="presParOf" srcId="{90DFAA1A-B658-4043-86E1-45DCB4BA2A89}" destId="{A81FE1BC-7557-42BB-81F6-C456D3E46A0A}" srcOrd="3" destOrd="0" presId="urn:microsoft.com/office/officeart/2009/3/layout/CircleRelationship"/>
    <dgm:cxn modelId="{BF920B19-9039-4485-9096-FF8DB1039F3A}" type="presParOf" srcId="{90DFAA1A-B658-4043-86E1-45DCB4BA2A89}" destId="{BAC017C4-C7E0-4F08-842F-C6E489AF65A7}" srcOrd="4" destOrd="0" presId="urn:microsoft.com/office/officeart/2009/3/layout/CircleRelationship"/>
    <dgm:cxn modelId="{597B5135-B53A-404F-B30A-61E1F1DF5488}" type="presParOf" srcId="{90DFAA1A-B658-4043-86E1-45DCB4BA2A89}" destId="{60C8324F-B63B-419A-A26F-E572D2193141}" srcOrd="5" destOrd="0" presId="urn:microsoft.com/office/officeart/2009/3/layout/CircleRelationship"/>
    <dgm:cxn modelId="{404B2A23-A99B-4BDE-BA69-4396808A21DE}" type="presParOf" srcId="{90DFAA1A-B658-4043-86E1-45DCB4BA2A89}" destId="{BE87E3A2-316D-4E4C-8111-41D2CA6B93D0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E0151A-BBA7-4CDB-8D22-9EE3841D89B5}" type="doc">
      <dgm:prSet loTypeId="urn:microsoft.com/office/officeart/2005/8/layout/cycle2" loCatId="cycle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tr-TR"/>
        </a:p>
      </dgm:t>
    </dgm:pt>
    <dgm:pt modelId="{9101BF32-EC0C-45D6-90F9-ED504E8534A7}">
      <dgm:prSet phldrT="[Metin]" custT="1"/>
      <dgm:spPr/>
      <dgm:t>
        <a:bodyPr/>
        <a:lstStyle/>
        <a:p>
          <a:pPr algn="ctr"/>
          <a:r>
            <a:rPr lang="tr-TR" sz="40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</a:t>
          </a:r>
        </a:p>
        <a:p>
          <a:pPr algn="ctr"/>
          <a:r>
            <a:rPr lang="tr-TR" sz="1800" dirty="0" smtClean="0"/>
            <a:t>TÜRKÇE</a:t>
          </a:r>
          <a:endParaRPr lang="tr-TR" sz="4400" b="1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3511041F-E8E4-4F43-BC29-84C2FE13A419}" type="parTrans" cxnId="{D6AC314B-D20D-4BFE-ACDA-634DABEB8C5D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8F632E07-611B-474C-A557-AF41C05616AE}" type="sibTrans" cxnId="{D6AC314B-D20D-4BFE-ACDA-634DABEB8C5D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03D2603C-AC34-4B05-9430-BB3ED963EC81}">
      <dgm:prSet phldrT="[Metin]" custT="1"/>
      <dgm:spPr/>
      <dgm:t>
        <a:bodyPr/>
        <a:lstStyle/>
        <a:p>
          <a:pPr algn="ctr"/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</a:t>
          </a:r>
        </a:p>
        <a:p>
          <a:pPr algn="ctr"/>
          <a:r>
            <a:rPr lang="tr-TR" sz="16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DİN K.</a:t>
          </a:r>
          <a:endParaRPr lang="tr-TR" sz="4400" b="1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5431292D-20E8-4EB9-86C4-084DDF3A45C3}" type="parTrans" cxnId="{0C793683-0F85-4989-8D83-F23ABDED53B1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C54F9D1-9B6E-46A3-A4B0-C195F2F3B5A1}" type="sibTrans" cxnId="{0C793683-0F85-4989-8D83-F23ABDED53B1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501F001-2B9A-4BCD-8695-01600D4795EF}">
      <dgm:prSet custT="1"/>
      <dgm:spPr/>
      <dgm:t>
        <a:bodyPr/>
        <a:lstStyle/>
        <a:p>
          <a:pPr algn="ctr"/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</a:t>
          </a:r>
        </a:p>
        <a:p>
          <a:pPr algn="ctr"/>
          <a:r>
            <a:rPr lang="tr-TR" sz="2000" dirty="0" smtClean="0"/>
            <a:t>MAT.</a:t>
          </a:r>
          <a:endParaRPr lang="tr-TR" sz="2000" b="1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67DB6559-4433-430D-A068-8D5B4E4D355E}" type="parTrans" cxnId="{98F665DB-116F-4B3A-8B05-E39BCBA4A75E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2D0EA89D-8A4C-49C8-9AA0-C7E0EF451490}" type="sibTrans" cxnId="{98F665DB-116F-4B3A-8B05-E39BCBA4A75E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2D470444-C976-48AE-869F-3E6E7844AC0B}">
      <dgm:prSet custT="1"/>
      <dgm:spPr/>
      <dgm:t>
        <a:bodyPr/>
        <a:lstStyle/>
        <a:p>
          <a:pPr algn="ctr"/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 </a:t>
          </a:r>
          <a:r>
            <a:rPr lang="tr-TR" sz="16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FEN VE TEK</a:t>
          </a:r>
          <a:endParaRPr lang="tr-TR" sz="4400" b="1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3A98E466-4F50-4D65-806D-321E72D205B0}" type="parTrans" cxnId="{DC57615C-7011-4C5B-A796-A13B851C2C13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24FF3C33-D87E-496A-80D6-0320A988C238}" type="sibTrans" cxnId="{DC57615C-7011-4C5B-A796-A13B851C2C13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A3410684-C516-44A8-AD38-97DE168ABFF2}">
      <dgm:prSet custT="1"/>
      <dgm:spPr/>
      <dgm:t>
        <a:bodyPr/>
        <a:lstStyle/>
        <a:p>
          <a:pPr algn="ctr"/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 </a:t>
          </a:r>
          <a:r>
            <a:rPr lang="tr-TR" sz="16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İNKILAP T</a:t>
          </a:r>
          <a:endParaRPr lang="tr-TR" sz="4400" b="1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8505F661-B36A-431D-BF6E-07BC6B75D2B2}" type="parTrans" cxnId="{A583CEA9-4EC4-4195-BBCC-AF5F8F0ED0E5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C95DB680-897C-493F-BB8B-3B7EDA0E8572}" type="sibTrans" cxnId="{A583CEA9-4EC4-4195-BBCC-AF5F8F0ED0E5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B8AC5A99-4358-4A50-845A-B496D644322D}">
      <dgm:prSet custT="1"/>
      <dgm:spPr/>
      <dgm:t>
        <a:bodyPr/>
        <a:lstStyle/>
        <a:p>
          <a:pPr algn="ctr"/>
          <a:r>
            <a:rPr lang="tr-TR" sz="44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</a:t>
          </a:r>
        </a:p>
        <a:p>
          <a:pPr algn="ctr"/>
          <a:r>
            <a:rPr lang="tr-TR" sz="1600" b="1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YABANCI DİL</a:t>
          </a:r>
          <a:endParaRPr lang="tr-TR" sz="4400" b="1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81084887-583A-44B0-81C0-4B4C639CC387}" type="parTrans" cxnId="{7DA4F720-550E-4D47-9FB7-C525665405AB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F3629BC2-DE5F-4726-93CD-9457E92E4266}" type="sibTrans" cxnId="{7DA4F720-550E-4D47-9FB7-C525665405AB}">
      <dgm:prSet/>
      <dgm:spPr/>
      <dgm:t>
        <a:bodyPr/>
        <a:lstStyle/>
        <a:p>
          <a:pPr algn="ctr"/>
          <a:endParaRPr lang="tr-TR" sz="2400" b="1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DA982E3-F991-4E8D-BD0E-B2B3D0DD2A45}" type="pres">
      <dgm:prSet presAssocID="{34E0151A-BBA7-4CDB-8D22-9EE3841D89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0B1C3A-0297-498F-81F5-48F9F29EEA5B}" type="pres">
      <dgm:prSet presAssocID="{9101BF32-EC0C-45D6-90F9-ED504E8534A7}" presName="node" presStyleLbl="node1" presStyleIdx="0" presStyleCnt="6" custRadScaleRad="198442" custRadScaleInc="-1990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EB7585-3BAB-4FA4-BAEA-9DBF3F7042E3}" type="pres">
      <dgm:prSet presAssocID="{8F632E07-611B-474C-A557-AF41C05616AE}" presName="sibTrans" presStyleLbl="sibTrans2D1" presStyleIdx="0" presStyleCnt="6"/>
      <dgm:spPr/>
      <dgm:t>
        <a:bodyPr/>
        <a:lstStyle/>
        <a:p>
          <a:endParaRPr lang="tr-TR"/>
        </a:p>
      </dgm:t>
    </dgm:pt>
    <dgm:pt modelId="{5B07DCA9-82E7-4F1E-9610-A50609EDD6BA}" type="pres">
      <dgm:prSet presAssocID="{8F632E07-611B-474C-A557-AF41C05616AE}" presName="connectorText" presStyleLbl="sibTrans2D1" presStyleIdx="0" presStyleCnt="6"/>
      <dgm:spPr/>
      <dgm:t>
        <a:bodyPr/>
        <a:lstStyle/>
        <a:p>
          <a:endParaRPr lang="tr-TR"/>
        </a:p>
      </dgm:t>
    </dgm:pt>
    <dgm:pt modelId="{C21E81F7-E877-4C8C-A16F-A8AD3D2B5EF3}" type="pres">
      <dgm:prSet presAssocID="{E501F001-2B9A-4BCD-8695-01600D4795EF}" presName="node" presStyleLbl="node1" presStyleIdx="1" presStyleCnt="6" custRadScaleRad="102083" custRadScaleInc="-2380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22E4B3-9F44-4E38-A474-79648B2C9F8C}" type="pres">
      <dgm:prSet presAssocID="{2D0EA89D-8A4C-49C8-9AA0-C7E0EF451490}" presName="sibTrans" presStyleLbl="sibTrans2D1" presStyleIdx="1" presStyleCnt="6"/>
      <dgm:spPr/>
      <dgm:t>
        <a:bodyPr/>
        <a:lstStyle/>
        <a:p>
          <a:endParaRPr lang="tr-TR"/>
        </a:p>
      </dgm:t>
    </dgm:pt>
    <dgm:pt modelId="{DDD5B26D-8664-4A0B-9AF3-68F09532D595}" type="pres">
      <dgm:prSet presAssocID="{2D0EA89D-8A4C-49C8-9AA0-C7E0EF451490}" presName="connectorText" presStyleLbl="sibTrans2D1" presStyleIdx="1" presStyleCnt="6"/>
      <dgm:spPr/>
      <dgm:t>
        <a:bodyPr/>
        <a:lstStyle/>
        <a:p>
          <a:endParaRPr lang="tr-TR"/>
        </a:p>
      </dgm:t>
    </dgm:pt>
    <dgm:pt modelId="{1C2E3C88-856F-4F4C-85D5-F2419E257490}" type="pres">
      <dgm:prSet presAssocID="{2D470444-C976-48AE-869F-3E6E7844AC0B}" presName="node" presStyleLbl="node1" presStyleIdx="2" presStyleCnt="6" custRadScaleRad="172591" custRadScaleInc="-2181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338AC4-1BE1-47BD-95A7-3CA3BDC62747}" type="pres">
      <dgm:prSet presAssocID="{24FF3C33-D87E-496A-80D6-0320A988C238}" presName="sibTrans" presStyleLbl="sibTrans2D1" presStyleIdx="2" presStyleCnt="6"/>
      <dgm:spPr/>
      <dgm:t>
        <a:bodyPr/>
        <a:lstStyle/>
        <a:p>
          <a:endParaRPr lang="tr-TR"/>
        </a:p>
      </dgm:t>
    </dgm:pt>
    <dgm:pt modelId="{3BF0233C-9589-4190-817A-6EC550D447E8}" type="pres">
      <dgm:prSet presAssocID="{24FF3C33-D87E-496A-80D6-0320A988C238}" presName="connectorText" presStyleLbl="sibTrans2D1" presStyleIdx="2" presStyleCnt="6"/>
      <dgm:spPr/>
      <dgm:t>
        <a:bodyPr/>
        <a:lstStyle/>
        <a:p>
          <a:endParaRPr lang="tr-TR"/>
        </a:p>
      </dgm:t>
    </dgm:pt>
    <dgm:pt modelId="{17E60F37-741C-4832-B75A-6705BA807594}" type="pres">
      <dgm:prSet presAssocID="{A3410684-C516-44A8-AD38-97DE168ABFF2}" presName="node" presStyleLbl="node1" presStyleIdx="3" presStyleCnt="6" custRadScaleRad="151678" custRadScaleInc="-2388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B53DEF-ED5F-4BA5-B65C-235658DA4155}" type="pres">
      <dgm:prSet presAssocID="{C95DB680-897C-493F-BB8B-3B7EDA0E8572}" presName="sibTrans" presStyleLbl="sibTrans2D1" presStyleIdx="3" presStyleCnt="6"/>
      <dgm:spPr/>
      <dgm:t>
        <a:bodyPr/>
        <a:lstStyle/>
        <a:p>
          <a:endParaRPr lang="tr-TR"/>
        </a:p>
      </dgm:t>
    </dgm:pt>
    <dgm:pt modelId="{F8BB115A-FFB3-40EB-93E2-F72AE01676A2}" type="pres">
      <dgm:prSet presAssocID="{C95DB680-897C-493F-BB8B-3B7EDA0E8572}" presName="connectorText" presStyleLbl="sibTrans2D1" presStyleIdx="3" presStyleCnt="6"/>
      <dgm:spPr/>
      <dgm:t>
        <a:bodyPr/>
        <a:lstStyle/>
        <a:p>
          <a:endParaRPr lang="tr-TR"/>
        </a:p>
      </dgm:t>
    </dgm:pt>
    <dgm:pt modelId="{1D54B4DD-2559-423D-85E1-DA3655779763}" type="pres">
      <dgm:prSet presAssocID="{B8AC5A99-4358-4A50-845A-B496D644322D}" presName="node" presStyleLbl="node1" presStyleIdx="4" presStyleCnt="6" custRadScaleRad="50631" custRadScaleInc="-13527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F11447-68A0-4639-B03D-4CEAB71FE302}" type="pres">
      <dgm:prSet presAssocID="{F3629BC2-DE5F-4726-93CD-9457E92E4266}" presName="sibTrans" presStyleLbl="sibTrans2D1" presStyleIdx="4" presStyleCnt="6"/>
      <dgm:spPr/>
      <dgm:t>
        <a:bodyPr/>
        <a:lstStyle/>
        <a:p>
          <a:endParaRPr lang="tr-TR"/>
        </a:p>
      </dgm:t>
    </dgm:pt>
    <dgm:pt modelId="{6C6BE712-30A7-4ED4-B72C-2EC4DCF994D6}" type="pres">
      <dgm:prSet presAssocID="{F3629BC2-DE5F-4726-93CD-9457E92E4266}" presName="connectorText" presStyleLbl="sibTrans2D1" presStyleIdx="4" presStyleCnt="6"/>
      <dgm:spPr/>
      <dgm:t>
        <a:bodyPr/>
        <a:lstStyle/>
        <a:p>
          <a:endParaRPr lang="tr-TR"/>
        </a:p>
      </dgm:t>
    </dgm:pt>
    <dgm:pt modelId="{CDB20C5F-373A-4885-A8C7-0BAD72B65F45}" type="pres">
      <dgm:prSet presAssocID="{03D2603C-AC34-4B05-9430-BB3ED963EC81}" presName="node" presStyleLbl="node1" presStyleIdx="5" presStyleCnt="6" custRadScaleRad="177889" custRadScaleInc="-15190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606584-1767-40F9-9565-26357228E53C}" type="pres">
      <dgm:prSet presAssocID="{CC54F9D1-9B6E-46A3-A4B0-C195F2F3B5A1}" presName="sibTrans" presStyleLbl="sibTrans2D1" presStyleIdx="5" presStyleCnt="6"/>
      <dgm:spPr/>
      <dgm:t>
        <a:bodyPr/>
        <a:lstStyle/>
        <a:p>
          <a:endParaRPr lang="tr-TR"/>
        </a:p>
      </dgm:t>
    </dgm:pt>
    <dgm:pt modelId="{FDF60328-E488-4F69-BE67-9339157B8796}" type="pres">
      <dgm:prSet presAssocID="{CC54F9D1-9B6E-46A3-A4B0-C195F2F3B5A1}" presName="connectorText" presStyleLbl="sibTrans2D1" presStyleIdx="5" presStyleCnt="6"/>
      <dgm:spPr/>
      <dgm:t>
        <a:bodyPr/>
        <a:lstStyle/>
        <a:p>
          <a:endParaRPr lang="tr-TR"/>
        </a:p>
      </dgm:t>
    </dgm:pt>
  </dgm:ptLst>
  <dgm:cxnLst>
    <dgm:cxn modelId="{6F918C4D-0F68-417B-947C-06BD4107978A}" type="presOf" srcId="{24FF3C33-D87E-496A-80D6-0320A988C238}" destId="{35338AC4-1BE1-47BD-95A7-3CA3BDC62747}" srcOrd="0" destOrd="0" presId="urn:microsoft.com/office/officeart/2005/8/layout/cycle2"/>
    <dgm:cxn modelId="{CBC5A503-E713-4BCB-8F91-CB7F3F50E983}" type="presOf" srcId="{24FF3C33-D87E-496A-80D6-0320A988C238}" destId="{3BF0233C-9589-4190-817A-6EC550D447E8}" srcOrd="1" destOrd="0" presId="urn:microsoft.com/office/officeart/2005/8/layout/cycle2"/>
    <dgm:cxn modelId="{BFFBA837-906C-4EE8-97A5-E90EB4D1A26A}" type="presOf" srcId="{CC54F9D1-9B6E-46A3-A4B0-C195F2F3B5A1}" destId="{46606584-1767-40F9-9565-26357228E53C}" srcOrd="0" destOrd="0" presId="urn:microsoft.com/office/officeart/2005/8/layout/cycle2"/>
    <dgm:cxn modelId="{A37B602B-3875-46B1-9B48-70BA18262DBC}" type="presOf" srcId="{A3410684-C516-44A8-AD38-97DE168ABFF2}" destId="{17E60F37-741C-4832-B75A-6705BA807594}" srcOrd="0" destOrd="0" presId="urn:microsoft.com/office/officeart/2005/8/layout/cycle2"/>
    <dgm:cxn modelId="{F60B3562-EA46-4B38-8B47-2AFD68F82A4F}" type="presOf" srcId="{CC54F9D1-9B6E-46A3-A4B0-C195F2F3B5A1}" destId="{FDF60328-E488-4F69-BE67-9339157B8796}" srcOrd="1" destOrd="0" presId="urn:microsoft.com/office/officeart/2005/8/layout/cycle2"/>
    <dgm:cxn modelId="{0C793683-0F85-4989-8D83-F23ABDED53B1}" srcId="{34E0151A-BBA7-4CDB-8D22-9EE3841D89B5}" destId="{03D2603C-AC34-4B05-9430-BB3ED963EC81}" srcOrd="5" destOrd="0" parTransId="{5431292D-20E8-4EB9-86C4-084DDF3A45C3}" sibTransId="{CC54F9D1-9B6E-46A3-A4B0-C195F2F3B5A1}"/>
    <dgm:cxn modelId="{EFBAC909-33D8-471D-A323-2F64EF0ACD1F}" type="presOf" srcId="{C95DB680-897C-493F-BB8B-3B7EDA0E8572}" destId="{BAB53DEF-ED5F-4BA5-B65C-235658DA4155}" srcOrd="0" destOrd="0" presId="urn:microsoft.com/office/officeart/2005/8/layout/cycle2"/>
    <dgm:cxn modelId="{50FC8711-20F0-4E05-99E5-B4D177ACA145}" type="presOf" srcId="{8F632E07-611B-474C-A557-AF41C05616AE}" destId="{5B07DCA9-82E7-4F1E-9610-A50609EDD6BA}" srcOrd="1" destOrd="0" presId="urn:microsoft.com/office/officeart/2005/8/layout/cycle2"/>
    <dgm:cxn modelId="{D9A1AB31-6CD6-4A8E-AB19-B29D304255DC}" type="presOf" srcId="{2D0EA89D-8A4C-49C8-9AA0-C7E0EF451490}" destId="{E022E4B3-9F44-4E38-A474-79648B2C9F8C}" srcOrd="0" destOrd="0" presId="urn:microsoft.com/office/officeart/2005/8/layout/cycle2"/>
    <dgm:cxn modelId="{A583CEA9-4EC4-4195-BBCC-AF5F8F0ED0E5}" srcId="{34E0151A-BBA7-4CDB-8D22-9EE3841D89B5}" destId="{A3410684-C516-44A8-AD38-97DE168ABFF2}" srcOrd="3" destOrd="0" parTransId="{8505F661-B36A-431D-BF6E-07BC6B75D2B2}" sibTransId="{C95DB680-897C-493F-BB8B-3B7EDA0E8572}"/>
    <dgm:cxn modelId="{98F665DB-116F-4B3A-8B05-E39BCBA4A75E}" srcId="{34E0151A-BBA7-4CDB-8D22-9EE3841D89B5}" destId="{E501F001-2B9A-4BCD-8695-01600D4795EF}" srcOrd="1" destOrd="0" parTransId="{67DB6559-4433-430D-A068-8D5B4E4D355E}" sibTransId="{2D0EA89D-8A4C-49C8-9AA0-C7E0EF451490}"/>
    <dgm:cxn modelId="{0BC477F4-457C-41E2-A877-EBF871CEA276}" type="presOf" srcId="{34E0151A-BBA7-4CDB-8D22-9EE3841D89B5}" destId="{EDA982E3-F991-4E8D-BD0E-B2B3D0DD2A45}" srcOrd="0" destOrd="0" presId="urn:microsoft.com/office/officeart/2005/8/layout/cycle2"/>
    <dgm:cxn modelId="{92D2A034-040C-4668-989D-A23B109E72C2}" type="presOf" srcId="{E501F001-2B9A-4BCD-8695-01600D4795EF}" destId="{C21E81F7-E877-4C8C-A16F-A8AD3D2B5EF3}" srcOrd="0" destOrd="0" presId="urn:microsoft.com/office/officeart/2005/8/layout/cycle2"/>
    <dgm:cxn modelId="{CB4A78BE-6E2B-4FA8-82E0-DB7CDC610BA4}" type="presOf" srcId="{9101BF32-EC0C-45D6-90F9-ED504E8534A7}" destId="{8A0B1C3A-0297-498F-81F5-48F9F29EEA5B}" srcOrd="0" destOrd="0" presId="urn:microsoft.com/office/officeart/2005/8/layout/cycle2"/>
    <dgm:cxn modelId="{B9FFBBF0-2397-40C6-8F31-A37CDB497725}" type="presOf" srcId="{B8AC5A99-4358-4A50-845A-B496D644322D}" destId="{1D54B4DD-2559-423D-85E1-DA3655779763}" srcOrd="0" destOrd="0" presId="urn:microsoft.com/office/officeart/2005/8/layout/cycle2"/>
    <dgm:cxn modelId="{1281FEA9-4D18-44A6-9D35-E6B8316CA3FD}" type="presOf" srcId="{2D470444-C976-48AE-869F-3E6E7844AC0B}" destId="{1C2E3C88-856F-4F4C-85D5-F2419E257490}" srcOrd="0" destOrd="0" presId="urn:microsoft.com/office/officeart/2005/8/layout/cycle2"/>
    <dgm:cxn modelId="{F1795925-BCC6-426D-BB33-F972161D8DBF}" type="presOf" srcId="{2D0EA89D-8A4C-49C8-9AA0-C7E0EF451490}" destId="{DDD5B26D-8664-4A0B-9AF3-68F09532D595}" srcOrd="1" destOrd="0" presId="urn:microsoft.com/office/officeart/2005/8/layout/cycle2"/>
    <dgm:cxn modelId="{E6AD14AC-55FC-4B13-9A1B-9617E9E84C7A}" type="presOf" srcId="{F3629BC2-DE5F-4726-93CD-9457E92E4266}" destId="{6C6BE712-30A7-4ED4-B72C-2EC4DCF994D6}" srcOrd="1" destOrd="0" presId="urn:microsoft.com/office/officeart/2005/8/layout/cycle2"/>
    <dgm:cxn modelId="{7314637B-1A3C-4AF6-85AD-1AD51CC8E987}" type="presOf" srcId="{C95DB680-897C-493F-BB8B-3B7EDA0E8572}" destId="{F8BB115A-FFB3-40EB-93E2-F72AE01676A2}" srcOrd="1" destOrd="0" presId="urn:microsoft.com/office/officeart/2005/8/layout/cycle2"/>
    <dgm:cxn modelId="{7DA4F720-550E-4D47-9FB7-C525665405AB}" srcId="{34E0151A-BBA7-4CDB-8D22-9EE3841D89B5}" destId="{B8AC5A99-4358-4A50-845A-B496D644322D}" srcOrd="4" destOrd="0" parTransId="{81084887-583A-44B0-81C0-4B4C639CC387}" sibTransId="{F3629BC2-DE5F-4726-93CD-9457E92E4266}"/>
    <dgm:cxn modelId="{CD6ECA33-497D-48A8-A9B8-8CC0C6BDF027}" type="presOf" srcId="{03D2603C-AC34-4B05-9430-BB3ED963EC81}" destId="{CDB20C5F-373A-4885-A8C7-0BAD72B65F45}" srcOrd="0" destOrd="0" presId="urn:microsoft.com/office/officeart/2005/8/layout/cycle2"/>
    <dgm:cxn modelId="{D6AC314B-D20D-4BFE-ACDA-634DABEB8C5D}" srcId="{34E0151A-BBA7-4CDB-8D22-9EE3841D89B5}" destId="{9101BF32-EC0C-45D6-90F9-ED504E8534A7}" srcOrd="0" destOrd="0" parTransId="{3511041F-E8E4-4F43-BC29-84C2FE13A419}" sibTransId="{8F632E07-611B-474C-A557-AF41C05616AE}"/>
    <dgm:cxn modelId="{8621436F-1765-43AC-A100-D8D0AC2A50B5}" type="presOf" srcId="{F3629BC2-DE5F-4726-93CD-9457E92E4266}" destId="{2DF11447-68A0-4639-B03D-4CEAB71FE302}" srcOrd="0" destOrd="0" presId="urn:microsoft.com/office/officeart/2005/8/layout/cycle2"/>
    <dgm:cxn modelId="{DC57615C-7011-4C5B-A796-A13B851C2C13}" srcId="{34E0151A-BBA7-4CDB-8D22-9EE3841D89B5}" destId="{2D470444-C976-48AE-869F-3E6E7844AC0B}" srcOrd="2" destOrd="0" parTransId="{3A98E466-4F50-4D65-806D-321E72D205B0}" sibTransId="{24FF3C33-D87E-496A-80D6-0320A988C238}"/>
    <dgm:cxn modelId="{6E67FF1A-F249-4B88-B6EE-D6D68F7E490E}" type="presOf" srcId="{8F632E07-611B-474C-A557-AF41C05616AE}" destId="{56EB7585-3BAB-4FA4-BAEA-9DBF3F7042E3}" srcOrd="0" destOrd="0" presId="urn:microsoft.com/office/officeart/2005/8/layout/cycle2"/>
    <dgm:cxn modelId="{FBF47E96-4580-48BF-A8C4-01AFC2132D79}" type="presParOf" srcId="{EDA982E3-F991-4E8D-BD0E-B2B3D0DD2A45}" destId="{8A0B1C3A-0297-498F-81F5-48F9F29EEA5B}" srcOrd="0" destOrd="0" presId="urn:microsoft.com/office/officeart/2005/8/layout/cycle2"/>
    <dgm:cxn modelId="{252B704C-0376-4274-AEF8-8AD1C3D1033F}" type="presParOf" srcId="{EDA982E3-F991-4E8D-BD0E-B2B3D0DD2A45}" destId="{56EB7585-3BAB-4FA4-BAEA-9DBF3F7042E3}" srcOrd="1" destOrd="0" presId="urn:microsoft.com/office/officeart/2005/8/layout/cycle2"/>
    <dgm:cxn modelId="{9D0CED15-0936-4402-9ACE-132A2C7B6D7D}" type="presParOf" srcId="{56EB7585-3BAB-4FA4-BAEA-9DBF3F7042E3}" destId="{5B07DCA9-82E7-4F1E-9610-A50609EDD6BA}" srcOrd="0" destOrd="0" presId="urn:microsoft.com/office/officeart/2005/8/layout/cycle2"/>
    <dgm:cxn modelId="{54AE054A-9B8C-4A23-AD2A-A352A51FAC16}" type="presParOf" srcId="{EDA982E3-F991-4E8D-BD0E-B2B3D0DD2A45}" destId="{C21E81F7-E877-4C8C-A16F-A8AD3D2B5EF3}" srcOrd="2" destOrd="0" presId="urn:microsoft.com/office/officeart/2005/8/layout/cycle2"/>
    <dgm:cxn modelId="{2780A1DC-56F6-48E7-B405-A77DE9C0E566}" type="presParOf" srcId="{EDA982E3-F991-4E8D-BD0E-B2B3D0DD2A45}" destId="{E022E4B3-9F44-4E38-A474-79648B2C9F8C}" srcOrd="3" destOrd="0" presId="urn:microsoft.com/office/officeart/2005/8/layout/cycle2"/>
    <dgm:cxn modelId="{F1045548-150A-4A96-B8D0-D0E590347378}" type="presParOf" srcId="{E022E4B3-9F44-4E38-A474-79648B2C9F8C}" destId="{DDD5B26D-8664-4A0B-9AF3-68F09532D595}" srcOrd="0" destOrd="0" presId="urn:microsoft.com/office/officeart/2005/8/layout/cycle2"/>
    <dgm:cxn modelId="{71C8E46E-2251-480E-9F88-8594D3DE7B8B}" type="presParOf" srcId="{EDA982E3-F991-4E8D-BD0E-B2B3D0DD2A45}" destId="{1C2E3C88-856F-4F4C-85D5-F2419E257490}" srcOrd="4" destOrd="0" presId="urn:microsoft.com/office/officeart/2005/8/layout/cycle2"/>
    <dgm:cxn modelId="{02583426-0188-404D-8678-72F93E6B7EEC}" type="presParOf" srcId="{EDA982E3-F991-4E8D-BD0E-B2B3D0DD2A45}" destId="{35338AC4-1BE1-47BD-95A7-3CA3BDC62747}" srcOrd="5" destOrd="0" presId="urn:microsoft.com/office/officeart/2005/8/layout/cycle2"/>
    <dgm:cxn modelId="{A796A97B-6ED2-4F47-BD6B-A096EF4EA0E1}" type="presParOf" srcId="{35338AC4-1BE1-47BD-95A7-3CA3BDC62747}" destId="{3BF0233C-9589-4190-817A-6EC550D447E8}" srcOrd="0" destOrd="0" presId="urn:microsoft.com/office/officeart/2005/8/layout/cycle2"/>
    <dgm:cxn modelId="{807F6716-C67E-4C08-80CB-26123F9903BE}" type="presParOf" srcId="{EDA982E3-F991-4E8D-BD0E-B2B3D0DD2A45}" destId="{17E60F37-741C-4832-B75A-6705BA807594}" srcOrd="6" destOrd="0" presId="urn:microsoft.com/office/officeart/2005/8/layout/cycle2"/>
    <dgm:cxn modelId="{999C8656-87E7-4C0F-AFE4-0CA998D6E4BA}" type="presParOf" srcId="{EDA982E3-F991-4E8D-BD0E-B2B3D0DD2A45}" destId="{BAB53DEF-ED5F-4BA5-B65C-235658DA4155}" srcOrd="7" destOrd="0" presId="urn:microsoft.com/office/officeart/2005/8/layout/cycle2"/>
    <dgm:cxn modelId="{9DE1BCFE-D07D-4258-A2ED-B1C22E193927}" type="presParOf" srcId="{BAB53DEF-ED5F-4BA5-B65C-235658DA4155}" destId="{F8BB115A-FFB3-40EB-93E2-F72AE01676A2}" srcOrd="0" destOrd="0" presId="urn:microsoft.com/office/officeart/2005/8/layout/cycle2"/>
    <dgm:cxn modelId="{E5CFF7B4-E695-42CF-ADCA-6AF23B153C88}" type="presParOf" srcId="{EDA982E3-F991-4E8D-BD0E-B2B3D0DD2A45}" destId="{1D54B4DD-2559-423D-85E1-DA3655779763}" srcOrd="8" destOrd="0" presId="urn:microsoft.com/office/officeart/2005/8/layout/cycle2"/>
    <dgm:cxn modelId="{96DF0BB0-1C1F-4CD3-B5C0-5036CEDF771F}" type="presParOf" srcId="{EDA982E3-F991-4E8D-BD0E-B2B3D0DD2A45}" destId="{2DF11447-68A0-4639-B03D-4CEAB71FE302}" srcOrd="9" destOrd="0" presId="urn:microsoft.com/office/officeart/2005/8/layout/cycle2"/>
    <dgm:cxn modelId="{BC717E32-3837-44EE-9AFE-777DA39FFB79}" type="presParOf" srcId="{2DF11447-68A0-4639-B03D-4CEAB71FE302}" destId="{6C6BE712-30A7-4ED4-B72C-2EC4DCF994D6}" srcOrd="0" destOrd="0" presId="urn:microsoft.com/office/officeart/2005/8/layout/cycle2"/>
    <dgm:cxn modelId="{B0BDF579-58B9-40EA-B1C2-ECFBF74069BD}" type="presParOf" srcId="{EDA982E3-F991-4E8D-BD0E-B2B3D0DD2A45}" destId="{CDB20C5F-373A-4885-A8C7-0BAD72B65F45}" srcOrd="10" destOrd="0" presId="urn:microsoft.com/office/officeart/2005/8/layout/cycle2"/>
    <dgm:cxn modelId="{D28E8AA4-F979-400E-8AE0-D8393E00DABA}" type="presParOf" srcId="{EDA982E3-F991-4E8D-BD0E-B2B3D0DD2A45}" destId="{46606584-1767-40F9-9565-26357228E53C}" srcOrd="11" destOrd="0" presId="urn:microsoft.com/office/officeart/2005/8/layout/cycle2"/>
    <dgm:cxn modelId="{3FA6EAAA-B7A7-4ADE-A81B-04578782D7AA}" type="presParOf" srcId="{46606584-1767-40F9-9565-26357228E53C}" destId="{FDF60328-E488-4F69-BE67-9339157B87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1E56EC-368B-46C7-8B4E-E41B7FBD17A4}" type="doc">
      <dgm:prSet loTypeId="urn:microsoft.com/office/officeart/2005/8/layout/vList5" loCatId="list" qsTypeId="urn:microsoft.com/office/officeart/2005/8/quickstyle/3d1" qsCatId="3D" csTypeId="urn:microsoft.com/office/officeart/2005/8/colors/colorful3" csCatId="colorful" phldr="1"/>
      <dgm:spPr/>
    </dgm:pt>
    <dgm:pt modelId="{5A41DAEE-AFFE-4109-A6B7-AF1215FD47E5}">
      <dgm:prSet phldrT="[Metin]"/>
      <dgm:spPr/>
      <dgm:t>
        <a:bodyPr/>
        <a:lstStyle/>
        <a:p>
          <a:r>
            <a:rPr lang="tr-TR" dirty="0" smtClean="0"/>
            <a:t>TÜRKÇE</a:t>
          </a:r>
          <a:endParaRPr lang="tr-TR" dirty="0"/>
        </a:p>
      </dgm:t>
    </dgm:pt>
    <dgm:pt modelId="{4BB77030-7147-450A-B0BE-19F500211F6C}" type="parTrans" cxnId="{AF461C83-F8DC-40C3-812F-C9D2F0B02EAC}">
      <dgm:prSet/>
      <dgm:spPr/>
      <dgm:t>
        <a:bodyPr/>
        <a:lstStyle/>
        <a:p>
          <a:endParaRPr lang="tr-TR"/>
        </a:p>
      </dgm:t>
    </dgm:pt>
    <dgm:pt modelId="{23684996-CC35-42B5-9110-88695FBC9EF7}" type="sibTrans" cxnId="{AF461C83-F8DC-40C3-812F-C9D2F0B02EAC}">
      <dgm:prSet/>
      <dgm:spPr/>
      <dgm:t>
        <a:bodyPr/>
        <a:lstStyle/>
        <a:p>
          <a:endParaRPr lang="tr-TR"/>
        </a:p>
      </dgm:t>
    </dgm:pt>
    <dgm:pt modelId="{A530154B-A2BB-4D02-A787-16565CC2D9EA}">
      <dgm:prSet phldrT="[Metin]"/>
      <dgm:spPr/>
      <dgm:t>
        <a:bodyPr/>
        <a:lstStyle/>
        <a:p>
          <a:r>
            <a:rPr lang="tr-TR" dirty="0" smtClean="0"/>
            <a:t>MATEMATİK</a:t>
          </a:r>
          <a:endParaRPr lang="tr-TR" dirty="0"/>
        </a:p>
      </dgm:t>
    </dgm:pt>
    <dgm:pt modelId="{3B546D96-6FCD-41C7-B1FA-4F9103BFD76D}" type="parTrans" cxnId="{7E2D2409-4A00-4FD7-81B9-99B952EFC164}">
      <dgm:prSet/>
      <dgm:spPr/>
      <dgm:t>
        <a:bodyPr/>
        <a:lstStyle/>
        <a:p>
          <a:endParaRPr lang="tr-TR"/>
        </a:p>
      </dgm:t>
    </dgm:pt>
    <dgm:pt modelId="{62E95D41-C8B1-42BF-8B15-E5F9FCEEBED9}" type="sibTrans" cxnId="{7E2D2409-4A00-4FD7-81B9-99B952EFC164}">
      <dgm:prSet/>
      <dgm:spPr/>
      <dgm:t>
        <a:bodyPr/>
        <a:lstStyle/>
        <a:p>
          <a:endParaRPr lang="tr-TR"/>
        </a:p>
      </dgm:t>
    </dgm:pt>
    <dgm:pt modelId="{06CF793E-6E82-4DF1-8921-5DF0345C5EBA}">
      <dgm:prSet phldrT="[Metin]"/>
      <dgm:spPr/>
      <dgm:t>
        <a:bodyPr/>
        <a:lstStyle/>
        <a:p>
          <a:r>
            <a:rPr lang="tr-TR" dirty="0" smtClean="0"/>
            <a:t>FEN VE TEKNOLOJİ</a:t>
          </a:r>
          <a:endParaRPr lang="tr-TR" dirty="0"/>
        </a:p>
      </dgm:t>
    </dgm:pt>
    <dgm:pt modelId="{06C3BF98-9A2B-4906-949B-57ED469465B2}" type="parTrans" cxnId="{341F5614-8F25-42F3-89B3-DC2D67B74BDC}">
      <dgm:prSet/>
      <dgm:spPr/>
      <dgm:t>
        <a:bodyPr/>
        <a:lstStyle/>
        <a:p>
          <a:endParaRPr lang="tr-TR"/>
        </a:p>
      </dgm:t>
    </dgm:pt>
    <dgm:pt modelId="{D7052E6E-4BC2-4601-83F8-6DDF78C01120}" type="sibTrans" cxnId="{341F5614-8F25-42F3-89B3-DC2D67B74BDC}">
      <dgm:prSet/>
      <dgm:spPr/>
      <dgm:t>
        <a:bodyPr/>
        <a:lstStyle/>
        <a:p>
          <a:endParaRPr lang="tr-TR"/>
        </a:p>
      </dgm:t>
    </dgm:pt>
    <dgm:pt modelId="{6C2FDD5C-065F-453F-A4CC-3A543B5BA71D}">
      <dgm:prSet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64D838D1-D80C-4759-8C67-A6828C69DF94}" type="parTrans" cxnId="{FC644EBD-A9C4-4782-9E64-7B43C9B3593D}">
      <dgm:prSet/>
      <dgm:spPr/>
      <dgm:t>
        <a:bodyPr/>
        <a:lstStyle/>
        <a:p>
          <a:endParaRPr lang="tr-TR"/>
        </a:p>
      </dgm:t>
    </dgm:pt>
    <dgm:pt modelId="{1F811A4F-6783-4E82-8DC3-710C95C81E3D}" type="sibTrans" cxnId="{FC644EBD-A9C4-4782-9E64-7B43C9B3593D}">
      <dgm:prSet/>
      <dgm:spPr/>
      <dgm:t>
        <a:bodyPr/>
        <a:lstStyle/>
        <a:p>
          <a:endParaRPr lang="tr-TR"/>
        </a:p>
      </dgm:t>
    </dgm:pt>
    <dgm:pt modelId="{060872F3-F0AE-4CCF-9933-D9C0CE423786}">
      <dgm:prSet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2C904D6F-66C1-465C-AD52-4FBD88EE2663}" type="parTrans" cxnId="{0A2E65BC-5C95-4046-AC22-9B1A7741977E}">
      <dgm:prSet/>
      <dgm:spPr/>
      <dgm:t>
        <a:bodyPr/>
        <a:lstStyle/>
        <a:p>
          <a:endParaRPr lang="tr-TR"/>
        </a:p>
      </dgm:t>
    </dgm:pt>
    <dgm:pt modelId="{050EE078-5789-4BB9-A189-1142CFE30102}" type="sibTrans" cxnId="{0A2E65BC-5C95-4046-AC22-9B1A7741977E}">
      <dgm:prSet/>
      <dgm:spPr/>
      <dgm:t>
        <a:bodyPr/>
        <a:lstStyle/>
        <a:p>
          <a:endParaRPr lang="tr-TR"/>
        </a:p>
      </dgm:t>
    </dgm:pt>
    <dgm:pt modelId="{468307A1-064C-446E-9191-49568AF44412}">
      <dgm:prSet/>
      <dgm:spPr/>
      <dgm:t>
        <a:bodyPr/>
        <a:lstStyle/>
        <a:p>
          <a:r>
            <a:rPr lang="tr-TR" dirty="0" smtClean="0"/>
            <a:t>4</a:t>
          </a:r>
          <a:endParaRPr lang="tr-TR" dirty="0"/>
        </a:p>
      </dgm:t>
    </dgm:pt>
    <dgm:pt modelId="{AC26BA6E-EDA6-47FA-97F0-A0042090647B}" type="parTrans" cxnId="{95C07817-7AF5-4FCC-ADEB-304DADC57655}">
      <dgm:prSet/>
      <dgm:spPr/>
      <dgm:t>
        <a:bodyPr/>
        <a:lstStyle/>
        <a:p>
          <a:endParaRPr lang="tr-TR"/>
        </a:p>
      </dgm:t>
    </dgm:pt>
    <dgm:pt modelId="{74EEC964-D1C4-40BB-8AA7-8F0D980A4F93}" type="sibTrans" cxnId="{95C07817-7AF5-4FCC-ADEB-304DADC57655}">
      <dgm:prSet/>
      <dgm:spPr/>
      <dgm:t>
        <a:bodyPr/>
        <a:lstStyle/>
        <a:p>
          <a:endParaRPr lang="tr-TR"/>
        </a:p>
      </dgm:t>
    </dgm:pt>
    <dgm:pt modelId="{8F2A9F5E-BD84-41E4-BD1B-136C7957AE0B}" type="pres">
      <dgm:prSet presAssocID="{D11E56EC-368B-46C7-8B4E-E41B7FBD17A4}" presName="Name0" presStyleCnt="0">
        <dgm:presLayoutVars>
          <dgm:dir/>
          <dgm:animLvl val="lvl"/>
          <dgm:resizeHandles val="exact"/>
        </dgm:presLayoutVars>
      </dgm:prSet>
      <dgm:spPr/>
    </dgm:pt>
    <dgm:pt modelId="{B42F91D7-61D2-433C-9070-361358538F56}" type="pres">
      <dgm:prSet presAssocID="{5A41DAEE-AFFE-4109-A6B7-AF1215FD47E5}" presName="linNode" presStyleCnt="0"/>
      <dgm:spPr/>
    </dgm:pt>
    <dgm:pt modelId="{B8162F5B-185C-4406-B1AD-5A6B2B89EA6F}" type="pres">
      <dgm:prSet presAssocID="{5A41DAEE-AFFE-4109-A6B7-AF1215FD47E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0D6C98-B584-49F1-9609-213AD3908454}" type="pres">
      <dgm:prSet presAssocID="{5A41DAEE-AFFE-4109-A6B7-AF1215FD47E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A4573E-5080-4147-9513-78063554B060}" type="pres">
      <dgm:prSet presAssocID="{23684996-CC35-42B5-9110-88695FBC9EF7}" presName="sp" presStyleCnt="0"/>
      <dgm:spPr/>
    </dgm:pt>
    <dgm:pt modelId="{875517BA-83C8-437C-A6EA-F2016EF389BB}" type="pres">
      <dgm:prSet presAssocID="{A530154B-A2BB-4D02-A787-16565CC2D9EA}" presName="linNode" presStyleCnt="0"/>
      <dgm:spPr/>
    </dgm:pt>
    <dgm:pt modelId="{7CC36FAC-78BB-49B0-ACD1-7D50BD167C6C}" type="pres">
      <dgm:prSet presAssocID="{A530154B-A2BB-4D02-A787-16565CC2D9E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E704EF-05F8-4E7B-B81A-5AE4F17F5A97}" type="pres">
      <dgm:prSet presAssocID="{A530154B-A2BB-4D02-A787-16565CC2D9E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E493D3-9D5C-40CA-96BE-B253DBAC15BE}" type="pres">
      <dgm:prSet presAssocID="{62E95D41-C8B1-42BF-8B15-E5F9FCEEBED9}" presName="sp" presStyleCnt="0"/>
      <dgm:spPr/>
    </dgm:pt>
    <dgm:pt modelId="{FDA37A28-BB48-40D7-97D2-6BA032BBE40D}" type="pres">
      <dgm:prSet presAssocID="{06CF793E-6E82-4DF1-8921-5DF0345C5EBA}" presName="linNode" presStyleCnt="0"/>
      <dgm:spPr/>
    </dgm:pt>
    <dgm:pt modelId="{A6F4094E-4969-4D06-B38D-371D03CD3F01}" type="pres">
      <dgm:prSet presAssocID="{06CF793E-6E82-4DF1-8921-5DF0345C5EBA}" presName="parentText" presStyleLbl="node1" presStyleIdx="2" presStyleCnt="3" custLinFactNeighborY="464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C894A0-C8BF-4595-84B3-D86EE814F6E0}" type="pres">
      <dgm:prSet presAssocID="{06CF793E-6E82-4DF1-8921-5DF0345C5EB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2E65BC-5C95-4046-AC22-9B1A7741977E}" srcId="{A530154B-A2BB-4D02-A787-16565CC2D9EA}" destId="{060872F3-F0AE-4CCF-9933-D9C0CE423786}" srcOrd="0" destOrd="0" parTransId="{2C904D6F-66C1-465C-AD52-4FBD88EE2663}" sibTransId="{050EE078-5789-4BB9-A189-1142CFE30102}"/>
    <dgm:cxn modelId="{AF461C83-F8DC-40C3-812F-C9D2F0B02EAC}" srcId="{D11E56EC-368B-46C7-8B4E-E41B7FBD17A4}" destId="{5A41DAEE-AFFE-4109-A6B7-AF1215FD47E5}" srcOrd="0" destOrd="0" parTransId="{4BB77030-7147-450A-B0BE-19F500211F6C}" sibTransId="{23684996-CC35-42B5-9110-88695FBC9EF7}"/>
    <dgm:cxn modelId="{341F5614-8F25-42F3-89B3-DC2D67B74BDC}" srcId="{D11E56EC-368B-46C7-8B4E-E41B7FBD17A4}" destId="{06CF793E-6E82-4DF1-8921-5DF0345C5EBA}" srcOrd="2" destOrd="0" parTransId="{06C3BF98-9A2B-4906-949B-57ED469465B2}" sibTransId="{D7052E6E-4BC2-4601-83F8-6DDF78C01120}"/>
    <dgm:cxn modelId="{CBAFD904-BC2F-4B38-B65B-3A32A3FD0CDD}" type="presOf" srcId="{6C2FDD5C-065F-453F-A4CC-3A543B5BA71D}" destId="{E60D6C98-B584-49F1-9609-213AD3908454}" srcOrd="0" destOrd="0" presId="urn:microsoft.com/office/officeart/2005/8/layout/vList5"/>
    <dgm:cxn modelId="{FC644EBD-A9C4-4782-9E64-7B43C9B3593D}" srcId="{5A41DAEE-AFFE-4109-A6B7-AF1215FD47E5}" destId="{6C2FDD5C-065F-453F-A4CC-3A543B5BA71D}" srcOrd="0" destOrd="0" parTransId="{64D838D1-D80C-4759-8C67-A6828C69DF94}" sibTransId="{1F811A4F-6783-4E82-8DC3-710C95C81E3D}"/>
    <dgm:cxn modelId="{84E3CEB1-A46E-400D-95A5-F80EF0B601CA}" type="presOf" srcId="{5A41DAEE-AFFE-4109-A6B7-AF1215FD47E5}" destId="{B8162F5B-185C-4406-B1AD-5A6B2B89EA6F}" srcOrd="0" destOrd="0" presId="urn:microsoft.com/office/officeart/2005/8/layout/vList5"/>
    <dgm:cxn modelId="{7E2D2409-4A00-4FD7-81B9-99B952EFC164}" srcId="{D11E56EC-368B-46C7-8B4E-E41B7FBD17A4}" destId="{A530154B-A2BB-4D02-A787-16565CC2D9EA}" srcOrd="1" destOrd="0" parTransId="{3B546D96-6FCD-41C7-B1FA-4F9103BFD76D}" sibTransId="{62E95D41-C8B1-42BF-8B15-E5F9FCEEBED9}"/>
    <dgm:cxn modelId="{95C07817-7AF5-4FCC-ADEB-304DADC57655}" srcId="{06CF793E-6E82-4DF1-8921-5DF0345C5EBA}" destId="{468307A1-064C-446E-9191-49568AF44412}" srcOrd="0" destOrd="0" parTransId="{AC26BA6E-EDA6-47FA-97F0-A0042090647B}" sibTransId="{74EEC964-D1C4-40BB-8AA7-8F0D980A4F93}"/>
    <dgm:cxn modelId="{6F3A7692-45AD-457B-B762-B72767482015}" type="presOf" srcId="{A530154B-A2BB-4D02-A787-16565CC2D9EA}" destId="{7CC36FAC-78BB-49B0-ACD1-7D50BD167C6C}" srcOrd="0" destOrd="0" presId="urn:microsoft.com/office/officeart/2005/8/layout/vList5"/>
    <dgm:cxn modelId="{E18FDC17-A6A7-4514-A2D7-56AB51962C5A}" type="presOf" srcId="{06CF793E-6E82-4DF1-8921-5DF0345C5EBA}" destId="{A6F4094E-4969-4D06-B38D-371D03CD3F01}" srcOrd="0" destOrd="0" presId="urn:microsoft.com/office/officeart/2005/8/layout/vList5"/>
    <dgm:cxn modelId="{CA1E3501-5626-4CFF-94D9-CFF320414DE2}" type="presOf" srcId="{D11E56EC-368B-46C7-8B4E-E41B7FBD17A4}" destId="{8F2A9F5E-BD84-41E4-BD1B-136C7957AE0B}" srcOrd="0" destOrd="0" presId="urn:microsoft.com/office/officeart/2005/8/layout/vList5"/>
    <dgm:cxn modelId="{BFEC4CF0-853E-4906-B921-8710783F6FEC}" type="presOf" srcId="{468307A1-064C-446E-9191-49568AF44412}" destId="{BEC894A0-C8BF-4595-84B3-D86EE814F6E0}" srcOrd="0" destOrd="0" presId="urn:microsoft.com/office/officeart/2005/8/layout/vList5"/>
    <dgm:cxn modelId="{D7FE6082-8D4F-40F9-9699-47161BE8401B}" type="presOf" srcId="{060872F3-F0AE-4CCF-9933-D9C0CE423786}" destId="{BEE704EF-05F8-4E7B-B81A-5AE4F17F5A97}" srcOrd="0" destOrd="0" presId="urn:microsoft.com/office/officeart/2005/8/layout/vList5"/>
    <dgm:cxn modelId="{7FBB2B28-C185-4E48-9B04-E5FBDF198DF6}" type="presParOf" srcId="{8F2A9F5E-BD84-41E4-BD1B-136C7957AE0B}" destId="{B42F91D7-61D2-433C-9070-361358538F56}" srcOrd="0" destOrd="0" presId="urn:microsoft.com/office/officeart/2005/8/layout/vList5"/>
    <dgm:cxn modelId="{13192CD3-A4BB-4382-826E-30F9475B3E26}" type="presParOf" srcId="{B42F91D7-61D2-433C-9070-361358538F56}" destId="{B8162F5B-185C-4406-B1AD-5A6B2B89EA6F}" srcOrd="0" destOrd="0" presId="urn:microsoft.com/office/officeart/2005/8/layout/vList5"/>
    <dgm:cxn modelId="{0662580F-EF5B-4812-B4BC-8E45DAD45357}" type="presParOf" srcId="{B42F91D7-61D2-433C-9070-361358538F56}" destId="{E60D6C98-B584-49F1-9609-213AD3908454}" srcOrd="1" destOrd="0" presId="urn:microsoft.com/office/officeart/2005/8/layout/vList5"/>
    <dgm:cxn modelId="{44DC84AA-0CC0-4C48-BDA7-024CCA6A04D5}" type="presParOf" srcId="{8F2A9F5E-BD84-41E4-BD1B-136C7957AE0B}" destId="{65A4573E-5080-4147-9513-78063554B060}" srcOrd="1" destOrd="0" presId="urn:microsoft.com/office/officeart/2005/8/layout/vList5"/>
    <dgm:cxn modelId="{6F745D55-A2B3-49C7-8A1A-C031173A833B}" type="presParOf" srcId="{8F2A9F5E-BD84-41E4-BD1B-136C7957AE0B}" destId="{875517BA-83C8-437C-A6EA-F2016EF389BB}" srcOrd="2" destOrd="0" presId="urn:microsoft.com/office/officeart/2005/8/layout/vList5"/>
    <dgm:cxn modelId="{C18CBB48-01AE-41A3-9A4A-2AD0FC9B119A}" type="presParOf" srcId="{875517BA-83C8-437C-A6EA-F2016EF389BB}" destId="{7CC36FAC-78BB-49B0-ACD1-7D50BD167C6C}" srcOrd="0" destOrd="0" presId="urn:microsoft.com/office/officeart/2005/8/layout/vList5"/>
    <dgm:cxn modelId="{ED41366A-B4A2-430B-8A1F-2F550034D401}" type="presParOf" srcId="{875517BA-83C8-437C-A6EA-F2016EF389BB}" destId="{BEE704EF-05F8-4E7B-B81A-5AE4F17F5A97}" srcOrd="1" destOrd="0" presId="urn:microsoft.com/office/officeart/2005/8/layout/vList5"/>
    <dgm:cxn modelId="{D4F79E6A-39FD-4EA4-BE1D-D74334916780}" type="presParOf" srcId="{8F2A9F5E-BD84-41E4-BD1B-136C7957AE0B}" destId="{58E493D3-9D5C-40CA-96BE-B253DBAC15BE}" srcOrd="3" destOrd="0" presId="urn:microsoft.com/office/officeart/2005/8/layout/vList5"/>
    <dgm:cxn modelId="{BA1C1923-3232-4CA1-9961-F397C4F6A632}" type="presParOf" srcId="{8F2A9F5E-BD84-41E4-BD1B-136C7957AE0B}" destId="{FDA37A28-BB48-40D7-97D2-6BA032BBE40D}" srcOrd="4" destOrd="0" presId="urn:microsoft.com/office/officeart/2005/8/layout/vList5"/>
    <dgm:cxn modelId="{750D607E-FCCF-4016-8FB1-6C1B03ED259B}" type="presParOf" srcId="{FDA37A28-BB48-40D7-97D2-6BA032BBE40D}" destId="{A6F4094E-4969-4D06-B38D-371D03CD3F01}" srcOrd="0" destOrd="0" presId="urn:microsoft.com/office/officeart/2005/8/layout/vList5"/>
    <dgm:cxn modelId="{AA088536-A5CF-4776-88AB-A8818892A644}" type="presParOf" srcId="{FDA37A28-BB48-40D7-97D2-6BA032BBE40D}" destId="{BEC894A0-C8BF-4595-84B3-D86EE814F6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E56EC-368B-46C7-8B4E-E41B7FBD17A4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</dgm:pt>
    <dgm:pt modelId="{5A41DAEE-AFFE-4109-A6B7-AF1215FD47E5}">
      <dgm:prSet phldrT="[Metin]"/>
      <dgm:spPr/>
      <dgm:t>
        <a:bodyPr/>
        <a:lstStyle/>
        <a:p>
          <a:r>
            <a:rPr lang="tr-TR" dirty="0" smtClean="0"/>
            <a:t>İNKILAP TARİHİ</a:t>
          </a:r>
          <a:endParaRPr lang="tr-TR" dirty="0"/>
        </a:p>
      </dgm:t>
    </dgm:pt>
    <dgm:pt modelId="{4BB77030-7147-450A-B0BE-19F500211F6C}" type="parTrans" cxnId="{AF461C83-F8DC-40C3-812F-C9D2F0B02EAC}">
      <dgm:prSet/>
      <dgm:spPr/>
      <dgm:t>
        <a:bodyPr/>
        <a:lstStyle/>
        <a:p>
          <a:endParaRPr lang="tr-TR"/>
        </a:p>
      </dgm:t>
    </dgm:pt>
    <dgm:pt modelId="{23684996-CC35-42B5-9110-88695FBC9EF7}" type="sibTrans" cxnId="{AF461C83-F8DC-40C3-812F-C9D2F0B02EAC}">
      <dgm:prSet/>
      <dgm:spPr/>
      <dgm:t>
        <a:bodyPr/>
        <a:lstStyle/>
        <a:p>
          <a:endParaRPr lang="tr-TR"/>
        </a:p>
      </dgm:t>
    </dgm:pt>
    <dgm:pt modelId="{06CF793E-6E82-4DF1-8921-5DF0345C5EBA}">
      <dgm:prSet phldrT="[Metin]"/>
      <dgm:spPr/>
      <dgm:t>
        <a:bodyPr/>
        <a:lstStyle/>
        <a:p>
          <a:r>
            <a:rPr lang="tr-TR" dirty="0" smtClean="0"/>
            <a:t>YABANCI DİL</a:t>
          </a:r>
          <a:endParaRPr lang="tr-TR" dirty="0"/>
        </a:p>
      </dgm:t>
    </dgm:pt>
    <dgm:pt modelId="{06C3BF98-9A2B-4906-949B-57ED469465B2}" type="parTrans" cxnId="{341F5614-8F25-42F3-89B3-DC2D67B74BDC}">
      <dgm:prSet/>
      <dgm:spPr/>
      <dgm:t>
        <a:bodyPr/>
        <a:lstStyle/>
        <a:p>
          <a:endParaRPr lang="tr-TR"/>
        </a:p>
      </dgm:t>
    </dgm:pt>
    <dgm:pt modelId="{D7052E6E-4BC2-4601-83F8-6DDF78C01120}" type="sibTrans" cxnId="{341F5614-8F25-42F3-89B3-DC2D67B74BDC}">
      <dgm:prSet/>
      <dgm:spPr/>
      <dgm:t>
        <a:bodyPr/>
        <a:lstStyle/>
        <a:p>
          <a:endParaRPr lang="tr-TR"/>
        </a:p>
      </dgm:t>
    </dgm:pt>
    <dgm:pt modelId="{6C2FDD5C-065F-453F-A4CC-3A543B5BA71D}">
      <dgm:prSet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64D838D1-D80C-4759-8C67-A6828C69DF94}" type="parTrans" cxnId="{FC644EBD-A9C4-4782-9E64-7B43C9B3593D}">
      <dgm:prSet/>
      <dgm:spPr/>
      <dgm:t>
        <a:bodyPr/>
        <a:lstStyle/>
        <a:p>
          <a:endParaRPr lang="tr-TR"/>
        </a:p>
      </dgm:t>
    </dgm:pt>
    <dgm:pt modelId="{1F811A4F-6783-4E82-8DC3-710C95C81E3D}" type="sibTrans" cxnId="{FC644EBD-A9C4-4782-9E64-7B43C9B3593D}">
      <dgm:prSet/>
      <dgm:spPr/>
      <dgm:t>
        <a:bodyPr/>
        <a:lstStyle/>
        <a:p>
          <a:endParaRPr lang="tr-TR"/>
        </a:p>
      </dgm:t>
    </dgm:pt>
    <dgm:pt modelId="{060872F3-F0AE-4CCF-9933-D9C0CE423786}">
      <dgm:prSet/>
      <dgm:spPr/>
      <dgm:t>
        <a:bodyPr/>
        <a:lstStyle/>
        <a:p>
          <a:r>
            <a:rPr lang="tr-TR" dirty="0" smtClean="0"/>
            <a:t>DİN KÜLTÜRÜ</a:t>
          </a:r>
          <a:endParaRPr lang="tr-TR" dirty="0"/>
        </a:p>
      </dgm:t>
    </dgm:pt>
    <dgm:pt modelId="{2C904D6F-66C1-465C-AD52-4FBD88EE2663}" type="parTrans" cxnId="{0A2E65BC-5C95-4046-AC22-9B1A7741977E}">
      <dgm:prSet/>
      <dgm:spPr/>
      <dgm:t>
        <a:bodyPr/>
        <a:lstStyle/>
        <a:p>
          <a:endParaRPr lang="tr-TR"/>
        </a:p>
      </dgm:t>
    </dgm:pt>
    <dgm:pt modelId="{050EE078-5789-4BB9-A189-1142CFE30102}" type="sibTrans" cxnId="{0A2E65BC-5C95-4046-AC22-9B1A7741977E}">
      <dgm:prSet/>
      <dgm:spPr/>
      <dgm:t>
        <a:bodyPr/>
        <a:lstStyle/>
        <a:p>
          <a:endParaRPr lang="tr-TR"/>
        </a:p>
      </dgm:t>
    </dgm:pt>
    <dgm:pt modelId="{468307A1-064C-446E-9191-49568AF44412}">
      <dgm:prSet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AC26BA6E-EDA6-47FA-97F0-A0042090647B}" type="parTrans" cxnId="{95C07817-7AF5-4FCC-ADEB-304DADC57655}">
      <dgm:prSet/>
      <dgm:spPr/>
      <dgm:t>
        <a:bodyPr/>
        <a:lstStyle/>
        <a:p>
          <a:endParaRPr lang="tr-TR"/>
        </a:p>
      </dgm:t>
    </dgm:pt>
    <dgm:pt modelId="{74EEC964-D1C4-40BB-8AA7-8F0D980A4F93}" type="sibTrans" cxnId="{95C07817-7AF5-4FCC-ADEB-304DADC57655}">
      <dgm:prSet/>
      <dgm:spPr/>
      <dgm:t>
        <a:bodyPr/>
        <a:lstStyle/>
        <a:p>
          <a:endParaRPr lang="tr-TR"/>
        </a:p>
      </dgm:t>
    </dgm:pt>
    <dgm:pt modelId="{158A743B-FBDB-4FA2-AAEF-9627E94EBA95}">
      <dgm:prSet/>
      <dgm:spPr/>
      <dgm:t>
        <a:bodyPr/>
        <a:lstStyle/>
        <a:p>
          <a:r>
            <a:rPr lang="tr-TR" dirty="0" smtClean="0"/>
            <a:t>1</a:t>
          </a:r>
          <a:endParaRPr lang="tr-TR" dirty="0"/>
        </a:p>
      </dgm:t>
    </dgm:pt>
    <dgm:pt modelId="{4F975071-9685-4F06-A213-95408204EBF2}" type="parTrans" cxnId="{9A1BA076-764B-4A2E-B663-412ABC4791DA}">
      <dgm:prSet/>
      <dgm:spPr/>
      <dgm:t>
        <a:bodyPr/>
        <a:lstStyle/>
        <a:p>
          <a:endParaRPr lang="tr-TR"/>
        </a:p>
      </dgm:t>
    </dgm:pt>
    <dgm:pt modelId="{D71C2A5B-2289-4810-8397-046337676764}" type="sibTrans" cxnId="{9A1BA076-764B-4A2E-B663-412ABC4791DA}">
      <dgm:prSet/>
      <dgm:spPr/>
      <dgm:t>
        <a:bodyPr/>
        <a:lstStyle/>
        <a:p>
          <a:endParaRPr lang="tr-TR"/>
        </a:p>
      </dgm:t>
    </dgm:pt>
    <dgm:pt modelId="{8F2A9F5E-BD84-41E4-BD1B-136C7957AE0B}" type="pres">
      <dgm:prSet presAssocID="{D11E56EC-368B-46C7-8B4E-E41B7FBD17A4}" presName="Name0" presStyleCnt="0">
        <dgm:presLayoutVars>
          <dgm:dir/>
          <dgm:animLvl val="lvl"/>
          <dgm:resizeHandles val="exact"/>
        </dgm:presLayoutVars>
      </dgm:prSet>
      <dgm:spPr/>
    </dgm:pt>
    <dgm:pt modelId="{B42F91D7-61D2-433C-9070-361358538F56}" type="pres">
      <dgm:prSet presAssocID="{5A41DAEE-AFFE-4109-A6B7-AF1215FD47E5}" presName="linNode" presStyleCnt="0"/>
      <dgm:spPr/>
    </dgm:pt>
    <dgm:pt modelId="{B8162F5B-185C-4406-B1AD-5A6B2B89EA6F}" type="pres">
      <dgm:prSet presAssocID="{5A41DAEE-AFFE-4109-A6B7-AF1215FD47E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C092DF-BC8D-4F9D-A0DE-6D2AB3124549}" type="pres">
      <dgm:prSet presAssocID="{5A41DAEE-AFFE-4109-A6B7-AF1215FD47E5}" presName="descendantText" presStyleLbl="alignAccFollowNode1" presStyleIdx="0" presStyleCnt="3" custScaleX="66529" custScaleY="1061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A4573E-5080-4147-9513-78063554B060}" type="pres">
      <dgm:prSet presAssocID="{23684996-CC35-42B5-9110-88695FBC9EF7}" presName="sp" presStyleCnt="0"/>
      <dgm:spPr/>
    </dgm:pt>
    <dgm:pt modelId="{161016B6-AC4F-48DC-AA28-D60337771166}" type="pres">
      <dgm:prSet presAssocID="{060872F3-F0AE-4CCF-9933-D9C0CE423786}" presName="linNode" presStyleCnt="0"/>
      <dgm:spPr/>
    </dgm:pt>
    <dgm:pt modelId="{EA6D9CB4-785F-4105-AFDC-A345B87358D6}" type="pres">
      <dgm:prSet presAssocID="{060872F3-F0AE-4CCF-9933-D9C0CE42378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C1CB23-29DE-43A6-87E0-DE6750AC8161}" type="pres">
      <dgm:prSet presAssocID="{060872F3-F0AE-4CCF-9933-D9C0CE423786}" presName="descendantText" presStyleLbl="alignAccFollowNode1" presStyleIdx="1" presStyleCnt="3" custScaleX="663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ED1060-615D-410C-A03C-A94E8F47ADE8}" type="pres">
      <dgm:prSet presAssocID="{050EE078-5789-4BB9-A189-1142CFE30102}" presName="sp" presStyleCnt="0"/>
      <dgm:spPr/>
    </dgm:pt>
    <dgm:pt modelId="{FDA37A28-BB48-40D7-97D2-6BA032BBE40D}" type="pres">
      <dgm:prSet presAssocID="{06CF793E-6E82-4DF1-8921-5DF0345C5EBA}" presName="linNode" presStyleCnt="0"/>
      <dgm:spPr/>
    </dgm:pt>
    <dgm:pt modelId="{A6F4094E-4969-4D06-B38D-371D03CD3F01}" type="pres">
      <dgm:prSet presAssocID="{06CF793E-6E82-4DF1-8921-5DF0345C5EB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49C112-228E-41F1-9B39-D76E57C640E6}" type="pres">
      <dgm:prSet presAssocID="{06CF793E-6E82-4DF1-8921-5DF0345C5EBA}" presName="descendantText" presStyleLbl="alignAccFollowNode1" presStyleIdx="2" presStyleCnt="3" custScaleX="676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A2E65BC-5C95-4046-AC22-9B1A7741977E}" srcId="{D11E56EC-368B-46C7-8B4E-E41B7FBD17A4}" destId="{060872F3-F0AE-4CCF-9933-D9C0CE423786}" srcOrd="1" destOrd="0" parTransId="{2C904D6F-66C1-465C-AD52-4FBD88EE2663}" sibTransId="{050EE078-5789-4BB9-A189-1142CFE30102}"/>
    <dgm:cxn modelId="{A54ED267-F18C-4700-B309-A13F0E9070D0}" type="presOf" srcId="{6C2FDD5C-065F-453F-A4CC-3A543B5BA71D}" destId="{26C092DF-BC8D-4F9D-A0DE-6D2AB3124549}" srcOrd="0" destOrd="0" presId="urn:microsoft.com/office/officeart/2005/8/layout/vList5"/>
    <dgm:cxn modelId="{AF461C83-F8DC-40C3-812F-C9D2F0B02EAC}" srcId="{D11E56EC-368B-46C7-8B4E-E41B7FBD17A4}" destId="{5A41DAEE-AFFE-4109-A6B7-AF1215FD47E5}" srcOrd="0" destOrd="0" parTransId="{4BB77030-7147-450A-B0BE-19F500211F6C}" sibTransId="{23684996-CC35-42B5-9110-88695FBC9EF7}"/>
    <dgm:cxn modelId="{341F5614-8F25-42F3-89B3-DC2D67B74BDC}" srcId="{D11E56EC-368B-46C7-8B4E-E41B7FBD17A4}" destId="{06CF793E-6E82-4DF1-8921-5DF0345C5EBA}" srcOrd="2" destOrd="0" parTransId="{06C3BF98-9A2B-4906-949B-57ED469465B2}" sibTransId="{D7052E6E-4BC2-4601-83F8-6DDF78C01120}"/>
    <dgm:cxn modelId="{9A1BA076-764B-4A2E-B663-412ABC4791DA}" srcId="{060872F3-F0AE-4CCF-9933-D9C0CE423786}" destId="{158A743B-FBDB-4FA2-AAEF-9627E94EBA95}" srcOrd="0" destOrd="0" parTransId="{4F975071-9685-4F06-A213-95408204EBF2}" sibTransId="{D71C2A5B-2289-4810-8397-046337676764}"/>
    <dgm:cxn modelId="{FC644EBD-A9C4-4782-9E64-7B43C9B3593D}" srcId="{5A41DAEE-AFFE-4109-A6B7-AF1215FD47E5}" destId="{6C2FDD5C-065F-453F-A4CC-3A543B5BA71D}" srcOrd="0" destOrd="0" parTransId="{64D838D1-D80C-4759-8C67-A6828C69DF94}" sibTransId="{1F811A4F-6783-4E82-8DC3-710C95C81E3D}"/>
    <dgm:cxn modelId="{4F6552C1-D8FC-4979-8BF0-19AC24EB44D8}" type="presOf" srcId="{5A41DAEE-AFFE-4109-A6B7-AF1215FD47E5}" destId="{B8162F5B-185C-4406-B1AD-5A6B2B89EA6F}" srcOrd="0" destOrd="0" presId="urn:microsoft.com/office/officeart/2005/8/layout/vList5"/>
    <dgm:cxn modelId="{A87B4391-7203-4872-AC70-85220BA94252}" type="presOf" srcId="{060872F3-F0AE-4CCF-9933-D9C0CE423786}" destId="{EA6D9CB4-785F-4105-AFDC-A345B87358D6}" srcOrd="0" destOrd="0" presId="urn:microsoft.com/office/officeart/2005/8/layout/vList5"/>
    <dgm:cxn modelId="{9BD1D263-FEF6-48B5-8034-76589E374D6E}" type="presOf" srcId="{468307A1-064C-446E-9191-49568AF44412}" destId="{6E49C112-228E-41F1-9B39-D76E57C640E6}" srcOrd="0" destOrd="0" presId="urn:microsoft.com/office/officeart/2005/8/layout/vList5"/>
    <dgm:cxn modelId="{4E4C1342-1EE2-42CB-93B1-463F6C124C32}" type="presOf" srcId="{158A743B-FBDB-4FA2-AAEF-9627E94EBA95}" destId="{D6C1CB23-29DE-43A6-87E0-DE6750AC8161}" srcOrd="0" destOrd="0" presId="urn:microsoft.com/office/officeart/2005/8/layout/vList5"/>
    <dgm:cxn modelId="{553D25A5-CD2F-4E03-95F1-AF6E8074C059}" type="presOf" srcId="{06CF793E-6E82-4DF1-8921-5DF0345C5EBA}" destId="{A6F4094E-4969-4D06-B38D-371D03CD3F01}" srcOrd="0" destOrd="0" presId="urn:microsoft.com/office/officeart/2005/8/layout/vList5"/>
    <dgm:cxn modelId="{95C07817-7AF5-4FCC-ADEB-304DADC57655}" srcId="{06CF793E-6E82-4DF1-8921-5DF0345C5EBA}" destId="{468307A1-064C-446E-9191-49568AF44412}" srcOrd="0" destOrd="0" parTransId="{AC26BA6E-EDA6-47FA-97F0-A0042090647B}" sibTransId="{74EEC964-D1C4-40BB-8AA7-8F0D980A4F93}"/>
    <dgm:cxn modelId="{C0262CF9-067D-44D6-B906-337BA638B865}" type="presOf" srcId="{D11E56EC-368B-46C7-8B4E-E41B7FBD17A4}" destId="{8F2A9F5E-BD84-41E4-BD1B-136C7957AE0B}" srcOrd="0" destOrd="0" presId="urn:microsoft.com/office/officeart/2005/8/layout/vList5"/>
    <dgm:cxn modelId="{0FA00391-50AA-47EC-8280-26C1253FCD38}" type="presParOf" srcId="{8F2A9F5E-BD84-41E4-BD1B-136C7957AE0B}" destId="{B42F91D7-61D2-433C-9070-361358538F56}" srcOrd="0" destOrd="0" presId="urn:microsoft.com/office/officeart/2005/8/layout/vList5"/>
    <dgm:cxn modelId="{AD591450-6DA3-4C5B-BCA0-ED00612DDF8F}" type="presParOf" srcId="{B42F91D7-61D2-433C-9070-361358538F56}" destId="{B8162F5B-185C-4406-B1AD-5A6B2B89EA6F}" srcOrd="0" destOrd="0" presId="urn:microsoft.com/office/officeart/2005/8/layout/vList5"/>
    <dgm:cxn modelId="{82B8CEC5-80CF-4631-A186-BDF0C0831F90}" type="presParOf" srcId="{B42F91D7-61D2-433C-9070-361358538F56}" destId="{26C092DF-BC8D-4F9D-A0DE-6D2AB3124549}" srcOrd="1" destOrd="0" presId="urn:microsoft.com/office/officeart/2005/8/layout/vList5"/>
    <dgm:cxn modelId="{51A0D775-4977-475D-BA5F-717CDC2C7574}" type="presParOf" srcId="{8F2A9F5E-BD84-41E4-BD1B-136C7957AE0B}" destId="{65A4573E-5080-4147-9513-78063554B060}" srcOrd="1" destOrd="0" presId="urn:microsoft.com/office/officeart/2005/8/layout/vList5"/>
    <dgm:cxn modelId="{527D038F-1FE6-4D72-89F7-C68EEAFDAEBF}" type="presParOf" srcId="{8F2A9F5E-BD84-41E4-BD1B-136C7957AE0B}" destId="{161016B6-AC4F-48DC-AA28-D60337771166}" srcOrd="2" destOrd="0" presId="urn:microsoft.com/office/officeart/2005/8/layout/vList5"/>
    <dgm:cxn modelId="{7C6D075C-5139-46AE-A49F-542E859103FF}" type="presParOf" srcId="{161016B6-AC4F-48DC-AA28-D60337771166}" destId="{EA6D9CB4-785F-4105-AFDC-A345B87358D6}" srcOrd="0" destOrd="0" presId="urn:microsoft.com/office/officeart/2005/8/layout/vList5"/>
    <dgm:cxn modelId="{704C81EA-13F2-4829-B6AC-CC5F83BBEF5B}" type="presParOf" srcId="{161016B6-AC4F-48DC-AA28-D60337771166}" destId="{D6C1CB23-29DE-43A6-87E0-DE6750AC8161}" srcOrd="1" destOrd="0" presId="urn:microsoft.com/office/officeart/2005/8/layout/vList5"/>
    <dgm:cxn modelId="{018E4D61-1213-4030-BCA0-FC57D16CC391}" type="presParOf" srcId="{8F2A9F5E-BD84-41E4-BD1B-136C7957AE0B}" destId="{42ED1060-615D-410C-A03C-A94E8F47ADE8}" srcOrd="3" destOrd="0" presId="urn:microsoft.com/office/officeart/2005/8/layout/vList5"/>
    <dgm:cxn modelId="{E58AFF84-1EED-479A-9E17-FF7AD3D5B627}" type="presParOf" srcId="{8F2A9F5E-BD84-41E4-BD1B-136C7957AE0B}" destId="{FDA37A28-BB48-40D7-97D2-6BA032BBE40D}" srcOrd="4" destOrd="0" presId="urn:microsoft.com/office/officeart/2005/8/layout/vList5"/>
    <dgm:cxn modelId="{0ACCB7FC-3D37-477F-8977-72BE02C63661}" type="presParOf" srcId="{FDA37A28-BB48-40D7-97D2-6BA032BBE40D}" destId="{A6F4094E-4969-4D06-B38D-371D03CD3F01}" srcOrd="0" destOrd="0" presId="urn:microsoft.com/office/officeart/2005/8/layout/vList5"/>
    <dgm:cxn modelId="{F1F9F81F-3417-4037-BE50-D15060986090}" type="presParOf" srcId="{FDA37A28-BB48-40D7-97D2-6BA032BBE40D}" destId="{6E49C112-228E-41F1-9B39-D76E57C640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B56BA-1399-4C6F-A6F7-10B6D57324C0}">
      <dsp:nvSpPr>
        <dsp:cNvPr id="0" name=""/>
        <dsp:cNvSpPr/>
      </dsp:nvSpPr>
      <dsp:spPr>
        <a:xfrm>
          <a:off x="2" y="0"/>
          <a:ext cx="8712963" cy="4752528"/>
        </a:xfrm>
        <a:prstGeom prst="rightArrow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A3E7805D-85C9-49DC-AF23-479ED98BF9DF}">
      <dsp:nvSpPr>
        <dsp:cNvPr id="0" name=""/>
        <dsp:cNvSpPr/>
      </dsp:nvSpPr>
      <dsp:spPr>
        <a:xfrm>
          <a:off x="295253" y="1425758"/>
          <a:ext cx="2613890" cy="190101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FEN LİSELERİ</a:t>
          </a:r>
          <a:endParaRPr lang="tr-TR" sz="3400" kern="1200" dirty="0"/>
        </a:p>
      </dsp:txBody>
      <dsp:txXfrm>
        <a:off x="388053" y="1518558"/>
        <a:ext cx="2428290" cy="1715411"/>
      </dsp:txXfrm>
    </dsp:sp>
    <dsp:sp modelId="{D42539CF-3BAF-4BC6-AC39-04D1D36EF56E}">
      <dsp:nvSpPr>
        <dsp:cNvPr id="0" name=""/>
        <dsp:cNvSpPr/>
      </dsp:nvSpPr>
      <dsp:spPr>
        <a:xfrm>
          <a:off x="3049538" y="1425758"/>
          <a:ext cx="2613890" cy="1901011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SOSYAL BİLİMLER LİSELERİ</a:t>
          </a:r>
          <a:endParaRPr lang="tr-TR" sz="3400" kern="1200" dirty="0"/>
        </a:p>
      </dsp:txBody>
      <dsp:txXfrm>
        <a:off x="3142338" y="1518558"/>
        <a:ext cx="2428290" cy="1715411"/>
      </dsp:txXfrm>
    </dsp:sp>
    <dsp:sp modelId="{F4577F12-4338-45C0-860D-AB6F00784154}">
      <dsp:nvSpPr>
        <dsp:cNvPr id="0" name=""/>
        <dsp:cNvSpPr/>
      </dsp:nvSpPr>
      <dsp:spPr>
        <a:xfrm>
          <a:off x="5803823" y="1425758"/>
          <a:ext cx="2613890" cy="1901011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PROJE OKULLARI </a:t>
          </a:r>
          <a:endParaRPr lang="tr-TR" sz="3400" kern="1200" dirty="0"/>
        </a:p>
      </dsp:txBody>
      <dsp:txXfrm>
        <a:off x="5896623" y="1518558"/>
        <a:ext cx="2428290" cy="1715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75C8E-7F43-44AB-809C-EC4364E710CE}">
      <dsp:nvSpPr>
        <dsp:cNvPr id="0" name=""/>
        <dsp:cNvSpPr/>
      </dsp:nvSpPr>
      <dsp:spPr>
        <a:xfrm>
          <a:off x="244" y="0"/>
          <a:ext cx="2055951" cy="44644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SINAV BAŞVURULARI</a:t>
          </a:r>
          <a:endParaRPr lang="tr-TR" sz="2400" kern="1200" dirty="0"/>
        </a:p>
      </dsp:txBody>
      <dsp:txXfrm>
        <a:off x="244" y="0"/>
        <a:ext cx="2055951" cy="1339348"/>
      </dsp:txXfrm>
    </dsp:sp>
    <dsp:sp modelId="{E5FFFDCB-0A3D-4D6A-BCC6-001207AF0296}">
      <dsp:nvSpPr>
        <dsp:cNvPr id="0" name=""/>
        <dsp:cNvSpPr/>
      </dsp:nvSpPr>
      <dsp:spPr>
        <a:xfrm>
          <a:off x="205839" y="1440161"/>
          <a:ext cx="1644761" cy="29019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NİSAN 2. HAFTA</a:t>
          </a:r>
        </a:p>
      </dsp:txBody>
      <dsp:txXfrm>
        <a:off x="254012" y="1488334"/>
        <a:ext cx="1548415" cy="2805576"/>
      </dsp:txXfrm>
    </dsp:sp>
    <dsp:sp modelId="{FFCF6767-0E3C-4137-91DA-DE3783C667ED}">
      <dsp:nvSpPr>
        <dsp:cNvPr id="0" name=""/>
        <dsp:cNvSpPr/>
      </dsp:nvSpPr>
      <dsp:spPr>
        <a:xfrm>
          <a:off x="2210392" y="0"/>
          <a:ext cx="2055951" cy="44644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SINAV TARİHİ</a:t>
          </a:r>
          <a:endParaRPr lang="tr-TR" sz="2500" kern="1200" dirty="0"/>
        </a:p>
      </dsp:txBody>
      <dsp:txXfrm>
        <a:off x="2210392" y="0"/>
        <a:ext cx="2055951" cy="1339348"/>
      </dsp:txXfrm>
    </dsp:sp>
    <dsp:sp modelId="{E1D07003-6F24-4A2D-A06C-D8F2483EF2A5}">
      <dsp:nvSpPr>
        <dsp:cNvPr id="0" name=""/>
        <dsp:cNvSpPr/>
      </dsp:nvSpPr>
      <dsp:spPr>
        <a:xfrm>
          <a:off x="2415987" y="1418571"/>
          <a:ext cx="1644761" cy="2901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HAZİRAN AYI İLK HAFTASI</a:t>
          </a:r>
        </a:p>
      </dsp:txBody>
      <dsp:txXfrm>
        <a:off x="2464160" y="1466744"/>
        <a:ext cx="1548415" cy="2805576"/>
      </dsp:txXfrm>
    </dsp:sp>
    <dsp:sp modelId="{208C12FD-81E3-48A6-985C-BBFBFB721AB1}">
      <dsp:nvSpPr>
        <dsp:cNvPr id="0" name=""/>
        <dsp:cNvSpPr/>
      </dsp:nvSpPr>
      <dsp:spPr>
        <a:xfrm>
          <a:off x="4420540" y="0"/>
          <a:ext cx="2055951" cy="44644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SINAV SONUCUNUN AÇIKLANMASI</a:t>
          </a:r>
          <a:endParaRPr lang="tr-TR" sz="2500" kern="1200" dirty="0"/>
        </a:p>
      </dsp:txBody>
      <dsp:txXfrm>
        <a:off x="4420540" y="0"/>
        <a:ext cx="2055951" cy="1339348"/>
      </dsp:txXfrm>
    </dsp:sp>
    <dsp:sp modelId="{06F6BBD6-E83D-406B-A961-F368A01E03A6}">
      <dsp:nvSpPr>
        <dsp:cNvPr id="0" name=""/>
        <dsp:cNvSpPr/>
      </dsp:nvSpPr>
      <dsp:spPr>
        <a:xfrm>
          <a:off x="4626135" y="1418571"/>
          <a:ext cx="1644761" cy="2901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HAZİRAN SONU</a:t>
          </a:r>
        </a:p>
      </dsp:txBody>
      <dsp:txXfrm>
        <a:off x="4674308" y="1466744"/>
        <a:ext cx="1548415" cy="2805576"/>
      </dsp:txXfrm>
    </dsp:sp>
    <dsp:sp modelId="{AC3DE82B-05B8-431A-812D-7BA24B878FCC}">
      <dsp:nvSpPr>
        <dsp:cNvPr id="0" name=""/>
        <dsp:cNvSpPr/>
      </dsp:nvSpPr>
      <dsp:spPr>
        <a:xfrm>
          <a:off x="6630688" y="0"/>
          <a:ext cx="2261546" cy="44644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TERCİH İŞLEMLERİ</a:t>
          </a:r>
          <a:endParaRPr lang="tr-TR" sz="2500" kern="1200" dirty="0"/>
        </a:p>
      </dsp:txBody>
      <dsp:txXfrm>
        <a:off x="6630688" y="0"/>
        <a:ext cx="2261546" cy="1339348"/>
      </dsp:txXfrm>
    </dsp:sp>
    <dsp:sp modelId="{E1B1B21E-EEED-4F4D-A5A4-BDF237CD7577}">
      <dsp:nvSpPr>
        <dsp:cNvPr id="0" name=""/>
        <dsp:cNvSpPr/>
      </dsp:nvSpPr>
      <dsp:spPr>
        <a:xfrm>
          <a:off x="6939081" y="1418571"/>
          <a:ext cx="1644761" cy="2901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TEMMUZ AYINDA</a:t>
          </a:r>
          <a:endParaRPr lang="tr-TR" sz="2900" kern="1200" dirty="0"/>
        </a:p>
      </dsp:txBody>
      <dsp:txXfrm>
        <a:off x="6987254" y="1466744"/>
        <a:ext cx="1548415" cy="2805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D6152-8ABC-46A4-B37B-4B74F9EBD1CB}">
      <dsp:nvSpPr>
        <dsp:cNvPr id="0" name=""/>
        <dsp:cNvSpPr/>
      </dsp:nvSpPr>
      <dsp:spPr>
        <a:xfrm>
          <a:off x="45216" y="267461"/>
          <a:ext cx="9053566" cy="587044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400" kern="1200" dirty="0" smtClean="0"/>
            <a:t>SINAV SORULARI 8. SINIF DERSLERİNDEN SORULACAK.</a:t>
          </a:r>
          <a:endParaRPr lang="tr-TR" sz="6400" kern="1200" dirty="0"/>
        </a:p>
      </dsp:txBody>
      <dsp:txXfrm>
        <a:off x="1371080" y="1127168"/>
        <a:ext cx="6401838" cy="4151034"/>
      </dsp:txXfrm>
    </dsp:sp>
    <dsp:sp modelId="{D6920E62-04C6-4DDF-B549-CE3434EEF806}">
      <dsp:nvSpPr>
        <dsp:cNvPr id="0" name=""/>
        <dsp:cNvSpPr/>
      </dsp:nvSpPr>
      <dsp:spPr>
        <a:xfrm>
          <a:off x="4986675" y="0"/>
          <a:ext cx="653265" cy="6528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376702-7DEA-46D7-80F9-CD0D5B87B523}">
      <dsp:nvSpPr>
        <dsp:cNvPr id="0" name=""/>
        <dsp:cNvSpPr/>
      </dsp:nvSpPr>
      <dsp:spPr>
        <a:xfrm>
          <a:off x="2843808" y="5517232"/>
          <a:ext cx="1091228" cy="842219"/>
        </a:xfrm>
        <a:prstGeom prst="ellipse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1FE1BC-7557-42BB-81F6-C456D3E46A0A}">
      <dsp:nvSpPr>
        <dsp:cNvPr id="0" name=""/>
        <dsp:cNvSpPr/>
      </dsp:nvSpPr>
      <dsp:spPr>
        <a:xfrm>
          <a:off x="7884702" y="2649931"/>
          <a:ext cx="473147" cy="473202"/>
        </a:xfrm>
        <a:prstGeom prst="ellipse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017C4-C7E0-4F08-842F-C6E489AF65A7}">
      <dsp:nvSpPr>
        <dsp:cNvPr id="0" name=""/>
        <dsp:cNvSpPr/>
      </dsp:nvSpPr>
      <dsp:spPr>
        <a:xfrm>
          <a:off x="5623139" y="6205118"/>
          <a:ext cx="653265" cy="652881"/>
        </a:xfrm>
        <a:prstGeom prst="ellipse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C8324F-B63B-419A-A26F-E572D2193141}">
      <dsp:nvSpPr>
        <dsp:cNvPr id="0" name=""/>
        <dsp:cNvSpPr/>
      </dsp:nvSpPr>
      <dsp:spPr>
        <a:xfrm>
          <a:off x="3574627" y="927887"/>
          <a:ext cx="473147" cy="473202"/>
        </a:xfrm>
        <a:prstGeom prst="ellipse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87E3A2-316D-4E4C-8111-41D2CA6B93D0}">
      <dsp:nvSpPr>
        <dsp:cNvPr id="0" name=""/>
        <dsp:cNvSpPr/>
      </dsp:nvSpPr>
      <dsp:spPr>
        <a:xfrm>
          <a:off x="1084937" y="4623372"/>
          <a:ext cx="473147" cy="473202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B1C3A-0297-498F-81F5-48F9F29EEA5B}">
      <dsp:nvSpPr>
        <dsp:cNvPr id="0" name=""/>
        <dsp:cNvSpPr/>
      </dsp:nvSpPr>
      <dsp:spPr>
        <a:xfrm>
          <a:off x="389656" y="15"/>
          <a:ext cx="1430948" cy="14309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 </a:t>
          </a: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TÜRKÇE</a:t>
          </a:r>
          <a:endParaRPr lang="tr-TR" sz="4400" b="1" kern="1200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599213" y="209572"/>
        <a:ext cx="1011834" cy="1011834"/>
      </dsp:txXfrm>
    </dsp:sp>
    <dsp:sp modelId="{56EB7585-3BAB-4FA4-BAEA-9DBF3F7042E3}">
      <dsp:nvSpPr>
        <dsp:cNvPr id="0" name=""/>
        <dsp:cNvSpPr/>
      </dsp:nvSpPr>
      <dsp:spPr>
        <a:xfrm rot="174">
          <a:off x="2220698" y="474097"/>
          <a:ext cx="963864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2220698" y="570682"/>
        <a:ext cx="818981" cy="289766"/>
      </dsp:txXfrm>
    </dsp:sp>
    <dsp:sp modelId="{C21E81F7-E877-4C8C-A16F-A8AD3D2B5EF3}">
      <dsp:nvSpPr>
        <dsp:cNvPr id="0" name=""/>
        <dsp:cNvSpPr/>
      </dsp:nvSpPr>
      <dsp:spPr>
        <a:xfrm>
          <a:off x="3639216" y="179"/>
          <a:ext cx="1430948" cy="143094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MAT.</a:t>
          </a:r>
          <a:endParaRPr lang="tr-TR" sz="2000" b="1" kern="1200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848773" y="209736"/>
        <a:ext cx="1011834" cy="1011834"/>
      </dsp:txXfrm>
    </dsp:sp>
    <dsp:sp modelId="{E022E4B3-9F44-4E38-A474-79648B2C9F8C}">
      <dsp:nvSpPr>
        <dsp:cNvPr id="0" name=""/>
        <dsp:cNvSpPr/>
      </dsp:nvSpPr>
      <dsp:spPr>
        <a:xfrm rot="21599843">
          <a:off x="5515760" y="474103"/>
          <a:ext cx="1073481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5515760" y="570695"/>
        <a:ext cx="928598" cy="289766"/>
      </dsp:txXfrm>
    </dsp:sp>
    <dsp:sp modelId="{1C2E3C88-856F-4F4C-85D5-F2419E257490}">
      <dsp:nvSpPr>
        <dsp:cNvPr id="0" name=""/>
        <dsp:cNvSpPr/>
      </dsp:nvSpPr>
      <dsp:spPr>
        <a:xfrm>
          <a:off x="7095601" y="22"/>
          <a:ext cx="1430948" cy="143094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20 </a:t>
          </a:r>
          <a:r>
            <a:rPr lang="tr-TR" sz="16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FEN VE TEK</a:t>
          </a:r>
          <a:endParaRPr lang="tr-TR" sz="4400" b="1" kern="1200" cap="none" spc="0" dirty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7305158" y="209579"/>
        <a:ext cx="1011834" cy="1011834"/>
      </dsp:txXfrm>
    </dsp:sp>
    <dsp:sp modelId="{35338AC4-1BE1-47BD-95A7-3CA3BDC62747}">
      <dsp:nvSpPr>
        <dsp:cNvPr id="0" name=""/>
        <dsp:cNvSpPr/>
      </dsp:nvSpPr>
      <dsp:spPr>
        <a:xfrm rot="5322099">
          <a:off x="7383426" y="2036591"/>
          <a:ext cx="926128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7454226" y="2060757"/>
        <a:ext cx="781245" cy="289766"/>
      </dsp:txXfrm>
    </dsp:sp>
    <dsp:sp modelId="{17E60F37-741C-4832-B75A-6705BA807594}">
      <dsp:nvSpPr>
        <dsp:cNvPr id="0" name=""/>
        <dsp:cNvSpPr/>
      </dsp:nvSpPr>
      <dsp:spPr>
        <a:xfrm>
          <a:off x="7167619" y="3177566"/>
          <a:ext cx="1430948" cy="143094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 </a:t>
          </a:r>
          <a:r>
            <a:rPr lang="tr-TR" sz="16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İNKILAP T</a:t>
          </a:r>
          <a:endParaRPr lang="tr-TR" sz="4400" b="1" kern="1200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7377176" y="3387123"/>
        <a:ext cx="1011834" cy="1011834"/>
      </dsp:txXfrm>
    </dsp:sp>
    <dsp:sp modelId="{BAB53DEF-ED5F-4BA5-B65C-235658DA4155}">
      <dsp:nvSpPr>
        <dsp:cNvPr id="0" name=""/>
        <dsp:cNvSpPr/>
      </dsp:nvSpPr>
      <dsp:spPr>
        <a:xfrm rot="10800002">
          <a:off x="5648534" y="3651567"/>
          <a:ext cx="1073486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5793417" y="3748156"/>
        <a:ext cx="928603" cy="289766"/>
      </dsp:txXfrm>
    </dsp:sp>
    <dsp:sp modelId="{1D54B4DD-2559-423D-85E1-DA3655779763}">
      <dsp:nvSpPr>
        <dsp:cNvPr id="0" name=""/>
        <dsp:cNvSpPr/>
      </dsp:nvSpPr>
      <dsp:spPr>
        <a:xfrm>
          <a:off x="3711224" y="3177565"/>
          <a:ext cx="1430948" cy="143094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YABANCI DİL</a:t>
          </a:r>
          <a:endParaRPr lang="tr-TR" sz="4400" b="1" kern="1200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3920781" y="3387122"/>
        <a:ext cx="1011834" cy="1011834"/>
      </dsp:txXfrm>
    </dsp:sp>
    <dsp:sp modelId="{2DF11447-68A0-4639-B03D-4CEAB71FE302}">
      <dsp:nvSpPr>
        <dsp:cNvPr id="0" name=""/>
        <dsp:cNvSpPr/>
      </dsp:nvSpPr>
      <dsp:spPr>
        <a:xfrm rot="10799999">
          <a:off x="2293248" y="3651567"/>
          <a:ext cx="1002036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2438131" y="3748156"/>
        <a:ext cx="857153" cy="289766"/>
      </dsp:txXfrm>
    </dsp:sp>
    <dsp:sp modelId="{CDB20C5F-373A-4885-A8C7-0BAD72B65F45}">
      <dsp:nvSpPr>
        <dsp:cNvPr id="0" name=""/>
        <dsp:cNvSpPr/>
      </dsp:nvSpPr>
      <dsp:spPr>
        <a:xfrm>
          <a:off x="389641" y="3177565"/>
          <a:ext cx="1430948" cy="143094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10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cap="none" spc="0" dirty="0" smtClean="0">
              <a:ln w="17780" cmpd="sng"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rPr>
            <a:t>DİN K.</a:t>
          </a:r>
          <a:endParaRPr lang="tr-TR" sz="4400" b="1" kern="1200" cap="none" spc="0" dirty="0" smtClean="0">
            <a:ln w="17780" cmpd="sng">
              <a:prstDash val="solid"/>
              <a:miter lim="800000"/>
            </a:ln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599198" y="3387122"/>
        <a:ext cx="1011834" cy="1011834"/>
      </dsp:txXfrm>
    </dsp:sp>
    <dsp:sp modelId="{46606584-1767-40F9-9565-26357228E53C}">
      <dsp:nvSpPr>
        <dsp:cNvPr id="0" name=""/>
        <dsp:cNvSpPr/>
      </dsp:nvSpPr>
      <dsp:spPr>
        <a:xfrm rot="16200016">
          <a:off x="642273" y="2088991"/>
          <a:ext cx="925699" cy="4829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b="1" kern="1200" cap="none" spc="0">
            <a:ln w="17780" cmpd="sng">
              <a:solidFill>
                <a:schemeClr val="tx1">
                  <a:lumMod val="95000"/>
                  <a:lumOff val="5000"/>
                </a:schemeClr>
              </a:solidFill>
              <a:prstDash val="solid"/>
              <a:miter lim="800000"/>
            </a:ln>
            <a:solidFill>
              <a:schemeClr val="tx1">
                <a:lumMod val="85000"/>
                <a:lumOff val="15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714714" y="2258021"/>
        <a:ext cx="780816" cy="2897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D6C98-B584-49F1-9609-213AD3908454}">
      <dsp:nvSpPr>
        <dsp:cNvPr id="0" name=""/>
        <dsp:cNvSpPr/>
      </dsp:nvSpPr>
      <dsp:spPr>
        <a:xfrm rot="5400000">
          <a:off x="2395379" y="-625615"/>
          <a:ext cx="1280954" cy="285727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500" kern="1200" dirty="0" smtClean="0"/>
            <a:t>4</a:t>
          </a:r>
          <a:endParaRPr lang="tr-TR" sz="6500" kern="1200" dirty="0"/>
        </a:p>
      </dsp:txBody>
      <dsp:txXfrm rot="-5400000">
        <a:off x="1607218" y="225077"/>
        <a:ext cx="2794746" cy="1155892"/>
      </dsp:txXfrm>
    </dsp:sp>
    <dsp:sp modelId="{B8162F5B-185C-4406-B1AD-5A6B2B89EA6F}">
      <dsp:nvSpPr>
        <dsp:cNvPr id="0" name=""/>
        <dsp:cNvSpPr/>
      </dsp:nvSpPr>
      <dsp:spPr>
        <a:xfrm>
          <a:off x="0" y="2426"/>
          <a:ext cx="1607218" cy="16011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TÜRKÇE</a:t>
          </a:r>
          <a:endParaRPr lang="tr-TR" sz="2000" kern="1200" dirty="0"/>
        </a:p>
      </dsp:txBody>
      <dsp:txXfrm>
        <a:off x="78164" y="80590"/>
        <a:ext cx="1450890" cy="1444865"/>
      </dsp:txXfrm>
    </dsp:sp>
    <dsp:sp modelId="{BEE704EF-05F8-4E7B-B81A-5AE4F17F5A97}">
      <dsp:nvSpPr>
        <dsp:cNvPr id="0" name=""/>
        <dsp:cNvSpPr/>
      </dsp:nvSpPr>
      <dsp:spPr>
        <a:xfrm rot="5400000">
          <a:off x="2395379" y="1055637"/>
          <a:ext cx="1280954" cy="2857277"/>
        </a:xfrm>
        <a:prstGeom prst="round2Same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500" kern="1200" dirty="0" smtClean="0"/>
            <a:t>4</a:t>
          </a:r>
          <a:endParaRPr lang="tr-TR" sz="6500" kern="1200" dirty="0"/>
        </a:p>
      </dsp:txBody>
      <dsp:txXfrm rot="-5400000">
        <a:off x="1607218" y="1906330"/>
        <a:ext cx="2794746" cy="1155892"/>
      </dsp:txXfrm>
    </dsp:sp>
    <dsp:sp modelId="{7CC36FAC-78BB-49B0-ACD1-7D50BD167C6C}">
      <dsp:nvSpPr>
        <dsp:cNvPr id="0" name=""/>
        <dsp:cNvSpPr/>
      </dsp:nvSpPr>
      <dsp:spPr>
        <a:xfrm>
          <a:off x="0" y="1683679"/>
          <a:ext cx="1607218" cy="1601193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MATEMATİK</a:t>
          </a:r>
          <a:endParaRPr lang="tr-TR" sz="2000" kern="1200" dirty="0"/>
        </a:p>
      </dsp:txBody>
      <dsp:txXfrm>
        <a:off x="78164" y="1761843"/>
        <a:ext cx="1450890" cy="1444865"/>
      </dsp:txXfrm>
    </dsp:sp>
    <dsp:sp modelId="{BEC894A0-C8BF-4595-84B3-D86EE814F6E0}">
      <dsp:nvSpPr>
        <dsp:cNvPr id="0" name=""/>
        <dsp:cNvSpPr/>
      </dsp:nvSpPr>
      <dsp:spPr>
        <a:xfrm rot="5400000">
          <a:off x="2395379" y="2736890"/>
          <a:ext cx="1280954" cy="2857277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500" kern="1200" dirty="0" smtClean="0"/>
            <a:t>4</a:t>
          </a:r>
          <a:endParaRPr lang="tr-TR" sz="6500" kern="1200" dirty="0"/>
        </a:p>
      </dsp:txBody>
      <dsp:txXfrm rot="-5400000">
        <a:off x="1607218" y="3587583"/>
        <a:ext cx="2794746" cy="1155892"/>
      </dsp:txXfrm>
    </dsp:sp>
    <dsp:sp modelId="{A6F4094E-4969-4D06-B38D-371D03CD3F01}">
      <dsp:nvSpPr>
        <dsp:cNvPr id="0" name=""/>
        <dsp:cNvSpPr/>
      </dsp:nvSpPr>
      <dsp:spPr>
        <a:xfrm>
          <a:off x="0" y="3367358"/>
          <a:ext cx="1607218" cy="160119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FEN VE TEKNOLOJİ</a:t>
          </a:r>
          <a:endParaRPr lang="tr-TR" sz="2000" kern="1200" dirty="0"/>
        </a:p>
      </dsp:txBody>
      <dsp:txXfrm>
        <a:off x="78164" y="3445522"/>
        <a:ext cx="1450890" cy="14448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092DF-BC8D-4F9D-A0DE-6D2AB3124549}">
      <dsp:nvSpPr>
        <dsp:cNvPr id="0" name=""/>
        <dsp:cNvSpPr/>
      </dsp:nvSpPr>
      <dsp:spPr>
        <a:xfrm rot="5400000">
          <a:off x="2164304" y="-109392"/>
          <a:ext cx="1320830" cy="177827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300" kern="1200" dirty="0" smtClean="0"/>
            <a:t>1</a:t>
          </a:r>
          <a:endParaRPr lang="tr-TR" sz="6300" kern="1200" dirty="0"/>
        </a:p>
      </dsp:txBody>
      <dsp:txXfrm rot="-5400000">
        <a:off x="1935580" y="183810"/>
        <a:ext cx="1713800" cy="1191874"/>
      </dsp:txXfrm>
    </dsp:sp>
    <dsp:sp modelId="{B8162F5B-185C-4406-B1AD-5A6B2B89EA6F}">
      <dsp:nvSpPr>
        <dsp:cNvPr id="0" name=""/>
        <dsp:cNvSpPr/>
      </dsp:nvSpPr>
      <dsp:spPr>
        <a:xfrm>
          <a:off x="432053" y="2355"/>
          <a:ext cx="1503527" cy="155478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İNKILAP TARİHİ</a:t>
          </a:r>
          <a:endParaRPr lang="tr-TR" sz="2400" kern="1200" dirty="0"/>
        </a:p>
      </dsp:txBody>
      <dsp:txXfrm>
        <a:off x="505449" y="75751"/>
        <a:ext cx="1356735" cy="1407990"/>
      </dsp:txXfrm>
    </dsp:sp>
    <dsp:sp modelId="{D6C1CB23-29DE-43A6-87E0-DE6750AC8161}">
      <dsp:nvSpPr>
        <dsp:cNvPr id="0" name=""/>
        <dsp:cNvSpPr/>
      </dsp:nvSpPr>
      <dsp:spPr>
        <a:xfrm rot="5400000">
          <a:off x="2200815" y="1525120"/>
          <a:ext cx="1243825" cy="1774295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300" kern="1200" dirty="0" smtClean="0"/>
            <a:t>1</a:t>
          </a:r>
          <a:endParaRPr lang="tr-TR" sz="6300" kern="1200" dirty="0"/>
        </a:p>
      </dsp:txBody>
      <dsp:txXfrm rot="-5400000">
        <a:off x="1935581" y="1851074"/>
        <a:ext cx="1713576" cy="1122387"/>
      </dsp:txXfrm>
    </dsp:sp>
    <dsp:sp modelId="{EA6D9CB4-785F-4105-AFDC-A345B87358D6}">
      <dsp:nvSpPr>
        <dsp:cNvPr id="0" name=""/>
        <dsp:cNvSpPr/>
      </dsp:nvSpPr>
      <dsp:spPr>
        <a:xfrm>
          <a:off x="432053" y="1634876"/>
          <a:ext cx="1503527" cy="155478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DİN KÜLTÜRÜ</a:t>
          </a:r>
          <a:endParaRPr lang="tr-TR" sz="2400" kern="1200" dirty="0"/>
        </a:p>
      </dsp:txBody>
      <dsp:txXfrm>
        <a:off x="505449" y="1708272"/>
        <a:ext cx="1356735" cy="1407990"/>
      </dsp:txXfrm>
    </dsp:sp>
    <dsp:sp modelId="{6E49C112-228E-41F1-9B39-D76E57C640E6}">
      <dsp:nvSpPr>
        <dsp:cNvPr id="0" name=""/>
        <dsp:cNvSpPr/>
      </dsp:nvSpPr>
      <dsp:spPr>
        <a:xfrm rot="5400000">
          <a:off x="2218082" y="3140374"/>
          <a:ext cx="1243825" cy="1808829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6300" kern="1200" dirty="0" smtClean="0"/>
            <a:t>1</a:t>
          </a:r>
          <a:endParaRPr lang="tr-TR" sz="6300" kern="1200" dirty="0"/>
        </a:p>
      </dsp:txBody>
      <dsp:txXfrm rot="-5400000">
        <a:off x="1935581" y="3483595"/>
        <a:ext cx="1748110" cy="1122387"/>
      </dsp:txXfrm>
    </dsp:sp>
    <dsp:sp modelId="{A6F4094E-4969-4D06-B38D-371D03CD3F01}">
      <dsp:nvSpPr>
        <dsp:cNvPr id="0" name=""/>
        <dsp:cNvSpPr/>
      </dsp:nvSpPr>
      <dsp:spPr>
        <a:xfrm>
          <a:off x="432053" y="3267398"/>
          <a:ext cx="1503527" cy="155478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YABANCI DİL</a:t>
          </a:r>
          <a:endParaRPr lang="tr-TR" sz="2400" kern="1200" dirty="0"/>
        </a:p>
      </dsp:txBody>
      <dsp:txXfrm>
        <a:off x="505449" y="3340794"/>
        <a:ext cx="1356735" cy="140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27.9.2018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LİSELERE GEÇİŞ SİSTEMİ</a:t>
            </a:r>
            <a:endParaRPr lang="tr-TR" sz="9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852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/>
              <a:t>HANGİ DERSTEN KAÇ SORU ÇIKACAK?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2600954"/>
              </p:ext>
            </p:extLst>
          </p:nvPr>
        </p:nvGraphicFramePr>
        <p:xfrm>
          <a:off x="107504" y="1512168"/>
          <a:ext cx="9577064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9033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41636"/>
            <a:ext cx="8229600" cy="344239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SORULAR ÇOKTAN SEÇMELİ; </a:t>
            </a:r>
            <a:r>
              <a:rPr lang="tr-TR" sz="6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TEST</a:t>
            </a:r>
            <a:r>
              <a:rPr lang="tr-T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ŞEKLİNDE OLACAK. </a:t>
            </a:r>
            <a:br>
              <a:rPr lang="tr-T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r-TR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r-T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331640" y="4584030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spc="50" dirty="0">
                <a:ln w="1143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YANLIŞ CEVAP 1 DOĞRUYU GÖTÜRECEK</a:t>
            </a:r>
            <a:endParaRPr lang="tr-TR" sz="3200" b="1" dirty="0">
              <a:ln w="1143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51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2544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TESTLERİN KATSAYILARI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0266375"/>
              </p:ext>
            </p:extLst>
          </p:nvPr>
        </p:nvGraphicFramePr>
        <p:xfrm>
          <a:off x="107504" y="1772816"/>
          <a:ext cx="446449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70023771"/>
              </p:ext>
            </p:extLst>
          </p:nvPr>
        </p:nvGraphicFramePr>
        <p:xfrm>
          <a:off x="4860032" y="1916832"/>
          <a:ext cx="4176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09908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/>
              <a:t>SINAV SÜRESİ VE BAŞLAMA SAATİ?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8459214"/>
              </p:ext>
            </p:extLst>
          </p:nvPr>
        </p:nvGraphicFramePr>
        <p:xfrm>
          <a:off x="72007" y="1412776"/>
          <a:ext cx="9036497" cy="5400600"/>
        </p:xfrm>
        <a:graphic>
          <a:graphicData uri="http://schemas.openxmlformats.org/drawingml/2006/table">
            <a:tbl>
              <a:tblPr/>
              <a:tblGrid>
                <a:gridCol w="2441311"/>
                <a:gridCol w="1748999"/>
                <a:gridCol w="2969656"/>
                <a:gridCol w="1876531"/>
              </a:tblGrid>
              <a:tr h="54006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SÖZEL BÖLÜM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SORU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SINAV BAŞLAMA 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SINAV SÜRESİ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TÜRKÇE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DAKİKA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İNKILAP TARİHİ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DİN KÜLTÜRÜ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YABANCI DİL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SAYISAL BÖLÜM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BC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SORU SAYISI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SINAV BAŞLAMA SAATİ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SINAV SÜRESİ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MATEMATİK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DAKİKA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 VE TEKNOLOJİ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966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17869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66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SINAVA İSTEYEN ÖĞRENCİLER GİRECEK,</a:t>
            </a:r>
            <a:br>
              <a:rPr lang="tr-TR" sz="66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sz="6600" b="1" spc="50" dirty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tr-TR" sz="6600" b="1" spc="50" dirty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tr-TR" sz="6600" b="1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ZORUNLU OLMAYACAK.</a:t>
            </a:r>
            <a:endParaRPr lang="tr-TR" sz="6600" b="1" spc="5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827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TERCİH İŞLEMLERİ </a:t>
            </a:r>
            <a:endParaRPr lang="tr-TR" sz="5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1"/>
            <a:ext cx="8856984" cy="1468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i="1" dirty="0" smtClean="0"/>
              <a:t>SINAVLA ÖĞRENCİ ALAN OKULLARDAN </a:t>
            </a:r>
            <a:r>
              <a:rPr lang="tr-TR" sz="3600" b="1" i="1" dirty="0" smtClean="0"/>
              <a:t>5</a:t>
            </a:r>
            <a:r>
              <a:rPr lang="tr-TR" sz="3600" i="1" dirty="0" smtClean="0"/>
              <a:t> TANESİNİ TERCİH EDECEKLER.</a:t>
            </a:r>
            <a:endParaRPr lang="tr-TR" sz="3600" i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9512" y="3429000"/>
            <a:ext cx="8856984" cy="2880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HERHANGİ BİR OKULA YERLEŞMEME DURUMUNDA;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SINAVSIZ ÖĞRENCİ ALAN OKULLARDAN KENDİ EVİNE EN YAKIN OLAN 5 OKUL TERCİHİ YAPABİLECEKLER.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2416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221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DİĞER LİSELERE YERLEŞTİRME NASIL OLACAK?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</a:rPr>
              <a:t>ORTAÖĞRETİM KAYIT ALANI,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</a:rPr>
              <a:t>OKULLARIN TÜRÜ,KONTENJANI, PANSİYON DURUMU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002060"/>
                </a:solidFill>
              </a:rPr>
              <a:t>ÖĞRENCİNİN ADRESİ, TERCİHİ, OKUL BAŞARI PUANI, DEVAM DEVAMSIZLIK VE YAŞ GİBİ KRİTERLER GÖZ ÖNÜNDE BULUNDURULACAK.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29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YERLEŞTİRMEDE KAÇ OKUL TERCİH EDİLECEK?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TERCİHLERDE ÖĞRENCİNİN KARŞISINA </a:t>
            </a:r>
            <a:r>
              <a:rPr lang="tr-TR" sz="8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tr-TR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OKUL ÇIKACAK.</a:t>
            </a:r>
            <a:endParaRPr lang="tr-TR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4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smtClean="0"/>
              <a:t>BELİRLİ OKULLARDA YIĞILMA OLURSA?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024" y="1628800"/>
            <a:ext cx="8964488" cy="44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10000"/>
                  </a:schemeClr>
                </a:solidFill>
              </a:rPr>
              <a:t>BİR OKULDA YIĞILMA OLMASI DURUMUNDA TERCİH ÖNCELİĞİ;</a:t>
            </a:r>
          </a:p>
          <a:p>
            <a:pPr marL="0" indent="0">
              <a:buNone/>
            </a:pPr>
            <a:endParaRPr lang="tr-TR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tr-TR" dirty="0" smtClean="0">
                <a:solidFill>
                  <a:schemeClr val="bg2">
                    <a:lumMod val="10000"/>
                  </a:schemeClr>
                </a:solidFill>
              </a:rPr>
              <a:t>ADRESİN OKULA YAKINLIĞI,</a:t>
            </a:r>
          </a:p>
          <a:p>
            <a:r>
              <a:rPr lang="tr-TR" dirty="0" smtClean="0">
                <a:solidFill>
                  <a:schemeClr val="bg2">
                    <a:lumMod val="10000"/>
                  </a:schemeClr>
                </a:solidFill>
              </a:rPr>
              <a:t>YIL SONU BAŞARI PUANI,</a:t>
            </a:r>
          </a:p>
          <a:p>
            <a:r>
              <a:rPr lang="tr-TR" dirty="0" smtClean="0">
                <a:solidFill>
                  <a:schemeClr val="bg2">
                    <a:lumMod val="10000"/>
                  </a:schemeClr>
                </a:solidFill>
              </a:rPr>
              <a:t>VE MEZUN OLDUĞU OKUL </a:t>
            </a:r>
          </a:p>
          <a:p>
            <a:pPr marL="0" indent="0">
              <a:buNone/>
            </a:pPr>
            <a:endParaRPr lang="tr-T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bg2">
                    <a:lumMod val="10000"/>
                  </a:schemeClr>
                </a:solidFill>
              </a:rPr>
              <a:t>KRİTERLERİ DİKKATE ALINACAK. </a:t>
            </a:r>
            <a:endParaRPr lang="tr-TR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23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ÖZEL LİSELERE YERLEŞTİRME NASIL OLACAK?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endParaRPr lang="tr-TR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ÖZEL OKULLAR İSTERSE KENDİ SINAVINI YAPABİLECEKLER.</a:t>
            </a:r>
          </a:p>
          <a:p>
            <a:endParaRPr lang="tr-TR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İSTEYEN ÖZEL OKULLAR MERKEZİ SINAVA GÖRE ÖĞRENCİ ALABİLECEK.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45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LİSELERE YERLEŞTİRME NASIL YAPILACAK?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ÜST DÜZEY LİSELER </a:t>
            </a:r>
            <a:endParaRPr lang="tr-TR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MERKEZİ SINAV PUANINI KULLANARAK ÖĞRENCİ ALAN OKULLAR </a:t>
            </a:r>
            <a:endParaRPr lang="tr-TR" dirty="0"/>
          </a:p>
        </p:txBody>
      </p:sp>
      <p:sp>
        <p:nvSpPr>
          <p:cNvPr id="9" name="Metin Yer Tutucusu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DİĞER LİSELER </a:t>
            </a:r>
            <a:endParaRPr lang="tr-TR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EĞİTİM BÖLGESİ VE ADRESE DAYALI YERLEŞTİRME SİSTEMİ İLE ÖĞRENCİ ALAN LİSELER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7980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SINAVLA ÖĞRENCİ ALAN LİSELER HANGİLERİ?</a:t>
            </a:r>
            <a:endParaRPr lang="tr-TR" sz="3600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3505691500"/>
              </p:ext>
            </p:extLst>
          </p:nvPr>
        </p:nvGraphicFramePr>
        <p:xfrm>
          <a:off x="251520" y="1628800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8616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SINAVLA ÖĞRENCİ ALAN LİSELERİN SAYISI?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24336" y="1285861"/>
            <a:ext cx="6228184" cy="5023460"/>
          </a:xfrm>
        </p:spPr>
        <p:txBody>
          <a:bodyPr>
            <a:normAutofit lnSpcReduction="10000"/>
          </a:bodyPr>
          <a:lstStyle/>
          <a:p>
            <a:r>
              <a:rPr lang="tr-TR" sz="2500" b="1" dirty="0" smtClean="0"/>
              <a:t>FEN LİSESİ = </a:t>
            </a:r>
            <a:r>
              <a:rPr lang="tr-TR" sz="2500" b="1" dirty="0" smtClean="0"/>
              <a:t>309 LİSE </a:t>
            </a:r>
            <a:r>
              <a:rPr lang="tr-TR" sz="2500" b="1" dirty="0" smtClean="0">
                <a:solidFill>
                  <a:schemeClr val="accent6">
                    <a:lumMod val="75000"/>
                  </a:schemeClr>
                </a:solidFill>
              </a:rPr>
              <a:t>34.500 ÖĞRENCİ</a:t>
            </a:r>
            <a:endParaRPr lang="tr-TR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tr-TR" sz="2500" b="1" dirty="0" smtClean="0"/>
          </a:p>
          <a:p>
            <a:r>
              <a:rPr lang="tr-TR" sz="2500" b="1" dirty="0" smtClean="0"/>
              <a:t>SOSYAL BİLİMLER LİSESİ = 89</a:t>
            </a:r>
          </a:p>
          <a:p>
            <a:endParaRPr lang="tr-TR" sz="2500" b="1" dirty="0" smtClean="0"/>
          </a:p>
          <a:p>
            <a:r>
              <a:rPr lang="tr-TR" sz="2500" b="1" dirty="0" smtClean="0"/>
              <a:t>ANADOLU LİSESİ = 222</a:t>
            </a:r>
          </a:p>
          <a:p>
            <a:endParaRPr lang="tr-TR" sz="2500" b="1" dirty="0" smtClean="0"/>
          </a:p>
          <a:p>
            <a:r>
              <a:rPr lang="tr-TR" sz="2500" b="1" dirty="0" smtClean="0"/>
              <a:t>MESLEKİ VE TEKNİK ANADOLU LİSESİ = 449</a:t>
            </a:r>
          </a:p>
          <a:p>
            <a:endParaRPr lang="tr-TR" sz="2500" b="1" dirty="0" smtClean="0"/>
          </a:p>
          <a:p>
            <a:r>
              <a:rPr lang="tr-TR" sz="2500" b="1" dirty="0" smtClean="0"/>
              <a:t>ANADOLU </a:t>
            </a:r>
            <a:r>
              <a:rPr lang="tr-TR" sz="2500" b="1" dirty="0" smtClean="0"/>
              <a:t>İMAM HATİP LİSESİ = </a:t>
            </a:r>
            <a:r>
              <a:rPr lang="tr-TR" sz="2500" b="1" dirty="0" smtClean="0"/>
              <a:t>298</a:t>
            </a:r>
          </a:p>
          <a:p>
            <a:endParaRPr lang="tr-TR" sz="2500" b="1" dirty="0" smtClean="0"/>
          </a:p>
          <a:p>
            <a:r>
              <a:rPr lang="tr-TR" sz="2500" b="1" dirty="0" smtClean="0">
                <a:solidFill>
                  <a:schemeClr val="accent6">
                    <a:lumMod val="75000"/>
                  </a:schemeClr>
                </a:solidFill>
              </a:rPr>
              <a:t>TOPLAMDA SINAVLA: 126.510 ÖĞRENCİ YERLEŞECEK</a:t>
            </a:r>
            <a:endParaRPr lang="tr-TR" sz="2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6-Noktalı Yıldız 3"/>
          <p:cNvSpPr/>
          <p:nvPr/>
        </p:nvSpPr>
        <p:spPr>
          <a:xfrm>
            <a:off x="179512" y="1412776"/>
            <a:ext cx="3024336" cy="4104456"/>
          </a:xfrm>
          <a:prstGeom prst="star6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1367 LİSE </a:t>
            </a:r>
            <a:endParaRPr lang="tr-TR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27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KÜTAHYA’DA SINAVLA ÖĞRENCİ ALAN LİSELER?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KÜTAHYA NAFİ GÜRAL FEN LİSESİ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TAVŞANLI 15 TEMMUZ ŞEHİTLER FEN LİSESİ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GEDİZ FEN LİSESİ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SİMAV FEN LİSESİ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SOSYAL BİLİMLER LİSESİ(AYSEL-SELAHATTİN ERKASAP)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2055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dirty="0" smtClean="0"/>
              <a:t>KÜTAHYA’DA SINAVLA ÖĞRENCİ ALAN LİSELER?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TAVŞANLI KIZ </a:t>
            </a:r>
            <a:r>
              <a:rPr lang="tr-TR" dirty="0"/>
              <a:t>AND. İHL.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AKŞEMSEDDİN </a:t>
            </a:r>
            <a:r>
              <a:rPr lang="tr-TR" dirty="0"/>
              <a:t>KIZ AND. İHL.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ŞEHİT SELİM CANSIZ AND. İHL.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ATATÜRK MES. VE TEKN. AND. LİSESİ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DEVLET HATUN </a:t>
            </a:r>
            <a:r>
              <a:rPr lang="tr-TR" dirty="0"/>
              <a:t>MES. VE TEKN. AND. LİSESİ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8599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3413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1700808"/>
            <a:ext cx="335643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win10\Desktop\sınav-kağıd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77661">
            <a:off x="5528404" y="2306792"/>
            <a:ext cx="2861597" cy="29765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83568" y="4653136"/>
            <a:ext cx="3528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SINAV SÜRESİ  135 DAKİKA </a:t>
            </a:r>
            <a:endParaRPr lang="tr-T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01553" y="134076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SORU SAYISI 90</a:t>
            </a:r>
            <a:endParaRPr lang="tr-TR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6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SINAV VE YERLEŞTİRME TAKVİMİ </a:t>
            </a:r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1756005901"/>
              </p:ext>
            </p:extLst>
          </p:nvPr>
        </p:nvGraphicFramePr>
        <p:xfrm>
          <a:off x="107504" y="2276872"/>
          <a:ext cx="88924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9618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xmlns="" val="19508180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497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430</Words>
  <Application>Microsoft Office PowerPoint</Application>
  <PresentationFormat>Ekran Gösterisi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LİSELERE GEÇİŞ SİSTEMİ</vt:lpstr>
      <vt:lpstr>LİSELERE YERLEŞTİRME NASIL YAPILACAK?</vt:lpstr>
      <vt:lpstr>SINAVLA ÖĞRENCİ ALAN LİSELER HANGİLERİ?</vt:lpstr>
      <vt:lpstr>SINAVLA ÖĞRENCİ ALAN LİSELERİN SAYISI?</vt:lpstr>
      <vt:lpstr>KÜTAHYA’DA SINAVLA ÖĞRENCİ ALAN LİSELER?</vt:lpstr>
      <vt:lpstr>KÜTAHYA’DA SINAVLA ÖĞRENCİ ALAN LİSELER?</vt:lpstr>
      <vt:lpstr>Slayt 7</vt:lpstr>
      <vt:lpstr>SINAV VE YERLEŞTİRME TAKVİMİ </vt:lpstr>
      <vt:lpstr>Slayt 9</vt:lpstr>
      <vt:lpstr>HANGİ DERSTEN KAÇ SORU ÇIKACAK?</vt:lpstr>
      <vt:lpstr> SORULAR ÇOKTAN SEÇMELİ; TEST ŞEKLİNDE OLACAK.     </vt:lpstr>
      <vt:lpstr>TESTLERİN KATSAYILARI</vt:lpstr>
      <vt:lpstr>SINAV SÜRESİ VE BAŞLAMA SAATİ?</vt:lpstr>
      <vt:lpstr>SINAVA İSTEYEN ÖĞRENCİLER GİRECEK,   ZORUNLU OLMAYACAK.</vt:lpstr>
      <vt:lpstr>TERCİH İŞLEMLERİ </vt:lpstr>
      <vt:lpstr>DİĞER LİSELERE YERLEŞTİRME NASIL OLACAK?</vt:lpstr>
      <vt:lpstr>YERLEŞTİRMEDE KAÇ OKUL TERCİH EDİLECEK?</vt:lpstr>
      <vt:lpstr>BELİRLİ OKULLARDA YIĞILMA OLURSA?</vt:lpstr>
      <vt:lpstr>ÖZEL LİSELERE YERLEŞTİRME NASIL OLACAK?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LİSELERE GEÇİŞ SİSTEMİ</dc:title>
  <dc:creator>Ayşe</dc:creator>
  <cp:lastModifiedBy>rehberlik servisi</cp:lastModifiedBy>
  <cp:revision>17</cp:revision>
  <dcterms:created xsi:type="dcterms:W3CDTF">2018-09-25T16:14:46Z</dcterms:created>
  <dcterms:modified xsi:type="dcterms:W3CDTF">2018-09-27T06:59:32Z</dcterms:modified>
</cp:coreProperties>
</file>